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4"/>
    <p:sldMasterId id="214748369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Lexend Light"/>
      <p:regular r:id="rId45"/>
      <p:bold r:id="rId46"/>
    </p:embeddedFont>
    <p:embeddedFont>
      <p:font typeface="Roboto"/>
      <p:regular r:id="rId47"/>
      <p:bold r:id="rId48"/>
      <p:italic r:id="rId49"/>
      <p:boldItalic r:id="rId50"/>
    </p:embeddedFont>
    <p:embeddedFont>
      <p:font typeface="Lexend"/>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LexendLight-bold.fntdata"/><Relationship Id="rId45" Type="http://schemas.openxmlformats.org/officeDocument/2006/relationships/font" Target="fonts/Lexend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exend-regular.fntdata"/><Relationship Id="rId50" Type="http://schemas.openxmlformats.org/officeDocument/2006/relationships/font" Target="fonts/Roboto-boldItalic.fntdata"/><Relationship Id="rId52" Type="http://schemas.openxmlformats.org/officeDocument/2006/relationships/font" Target="fonts/Lexen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334c99ba627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334c99ba627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guest lesson is meant to provide high school students, who are about to choose which bachelor to pursue, a better idea of what it’s like to do a technical </a:t>
            </a:r>
            <a:r>
              <a:rPr lang="en"/>
              <a:t>study. This is done by bridging the gap between their regular math and physics knowledge, as well as pre-written code to be able to simulate and solve real-life problems of a highway traffic.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g2afb373847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1" name="Google Shape;1991;g2afb373847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guide to explain how to run blocks of code on Google Colab.</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334cc6f422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1" name="Google Shape;2001;g334cc6f422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Tell students to pay attention to units.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3446b1e2d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3446b1e2d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preview of how they should plug in their calculated value in the notebook.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3446b1e2d1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3446b1e2d1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3353fcf286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3353fcf286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g3353fcf286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3353fcf286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3353fcf286f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3353fcf286f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342506f1b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342506f1b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3412c41f4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3412c41f4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3353fcf286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3353fcf286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334cc6f422a_0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334cc6f422a_0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guest lesson takes about 80 minutes in total. Introduction includes introducing the teachers or people giving the workshop. Exercises include math and physics problems that can be solved either on paper or by using prewritten code. Finally, a brief overview is given of a flyer describing many different technical studies in the Netherlands. It is also important to leave some time at the end for Q&amp;A in case the students have questions.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g34265865203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34265865203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g3353fcf286f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8" name="Google Shape;2128;g3353fcf286f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numerical answer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340f147f24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340f147f24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3353fcf286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3353fcf286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they run the “Check your answer” code for exercise 3, they will obtain  both velocity-time and distance-time graphs.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g334cc6f422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4" name="Google Shape;2154;g334cc6f422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exercise can be read off the slide. The goal is to find a delay (in seconds) by comparing how quickly the red car would go past the speed camera if it were not following the blue car (but instead alone on the road). The proposed approach to the exercise is to draw a velocity time graph. The final trick in this exercise is to realise that the red car was originally already one second behind the blue car at the beginning.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336e25748c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336e25748c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hint shows the velocity time graph the students should find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336e25748c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336e25748c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g336e25748c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7" name="Google Shape;2177;g336e25748c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graphs the students should get once they run the python code associated with the exercise.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336e25748c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336e25748c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the exercise is the same, but there are 10 cars. You can tell the students not to over-think this part. The answer is 9 seconds, it is just multiplying the number of cars which experience delay (9 cars, since the first is not delayed) by the delay per car, which is one second as found previously.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336e25748c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336e25748c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Again, the plots the students get from the python script together with the solution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334cc6f422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334cc6f422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336e25748c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336e25748c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comes the twist, and this is arguably the most important part of the </a:t>
            </a:r>
            <a:r>
              <a:rPr lang="en"/>
              <a:t>presentation</a:t>
            </a:r>
            <a:r>
              <a:rPr lang="en"/>
              <a:t>. Up until now we were building up skills and then doing some problem solving on paper. What this slide should do is get the students to realise that if we step away from these exercise, ideal-world, type of examples and try to tackle a problem in the real world it is not so easy. Something you could do is discuss with the students briefly about why the situation they were solving previously was not realistic. Then together with the class come up with things that should be included in a real simulation (which boils down to drivers being different and not behaving perfectly). Then you can tell the students to solve (on paper) the realistic version of the problem. Of course, that’s not possible for them to do, AND THIS IS WHERE PROGRAMMING COMES IN.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g336e25748c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8" name="Google Shape;2208;g336e25748c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the students should use the provided python script to run some simulations which are more realistic. The students should be given time to play around with this code and try out different scenarios.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actual </a:t>
            </a:r>
            <a:r>
              <a:rPr lang="en"/>
              <a:t>answer</a:t>
            </a:r>
            <a:r>
              <a:rPr lang="en"/>
              <a:t> to this question does not matter, the whole idea here is to show students the way someone doing a technical study might approach a problem. Start from a simple calculation on paper and then use tools, such as programming to make it more and more complex. A step which is not done here, but a researcher researching this would do is run thousands of simulations and get some statistics to make predictions about the real world.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g3416aa3769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3416aa3769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the previous exercises were mainly focussed no physics/mathematics, we’d like to show the students what other types of </a:t>
            </a:r>
            <a:r>
              <a:rPr lang="en"/>
              <a:t>problems they could expect.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take PostNL, they provide their drivers with routes past all the locations they have to deliver mail. How do they calculate those routes? </a:t>
            </a:r>
            <a:endParaRPr/>
          </a:p>
          <a:p>
            <a:pPr indent="0" lvl="0" marL="0" rtl="0" algn="l">
              <a:spcBef>
                <a:spcPts val="0"/>
              </a:spcBef>
              <a:spcAft>
                <a:spcPts val="0"/>
              </a:spcAft>
              <a:buNone/>
            </a:pPr>
            <a:r>
              <a:rPr lang="en"/>
              <a:t>There are so many things to consider!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Would they calculate maybe…</a:t>
            </a:r>
            <a:endParaRPr/>
          </a:p>
          <a:p>
            <a:pPr indent="-298450" lvl="0" marL="457200" rtl="0" algn="l">
              <a:spcBef>
                <a:spcPts val="0"/>
              </a:spcBef>
              <a:spcAft>
                <a:spcPts val="0"/>
              </a:spcAft>
              <a:buSzPts val="1100"/>
              <a:buChar char="-"/>
            </a:pPr>
            <a:r>
              <a:rPr lang="en"/>
              <a:t>The shortest route? - but what if some of the roads are not suitable for bikers?</a:t>
            </a:r>
            <a:endParaRPr/>
          </a:p>
          <a:p>
            <a:pPr indent="-298450" lvl="0" marL="457200" rtl="0" algn="l">
              <a:spcBef>
                <a:spcPts val="0"/>
              </a:spcBef>
              <a:spcAft>
                <a:spcPts val="0"/>
              </a:spcAft>
              <a:buSzPts val="1100"/>
              <a:buChar char="-"/>
            </a:pPr>
            <a:r>
              <a:rPr lang="en"/>
              <a:t>The safest route? - for drivers perhaps going by bike?</a:t>
            </a:r>
            <a:endParaRPr/>
          </a:p>
          <a:p>
            <a:pPr indent="-298450" lvl="0" marL="457200" rtl="0" algn="l">
              <a:spcBef>
                <a:spcPts val="0"/>
              </a:spcBef>
              <a:spcAft>
                <a:spcPts val="0"/>
              </a:spcAft>
              <a:buSzPts val="1100"/>
              <a:buChar char="-"/>
            </a:pPr>
            <a:r>
              <a:rPr lang="en"/>
              <a:t>The quietest route? - what if there are lots of traffic jams in the city?</a:t>
            </a:r>
            <a:endParaRPr/>
          </a:p>
          <a:p>
            <a:pPr indent="-298450" lvl="0" marL="457200" rtl="0" algn="l">
              <a:spcBef>
                <a:spcPts val="0"/>
              </a:spcBef>
              <a:spcAft>
                <a:spcPts val="0"/>
              </a:spcAft>
              <a:buSzPts val="1100"/>
              <a:buChar char="-"/>
            </a:pPr>
            <a:r>
              <a:rPr lang="en"/>
              <a:t>The cheapest route? - route with perhaps the fewest amount of traffic lights, such that driver is back quickest?</a:t>
            </a:r>
            <a:endParaRPr/>
          </a:p>
          <a:p>
            <a:pPr indent="-298450" lvl="0" marL="457200" rtl="0" algn="l">
              <a:spcBef>
                <a:spcPts val="0"/>
              </a:spcBef>
              <a:spcAft>
                <a:spcPts val="0"/>
              </a:spcAft>
              <a:buSzPts val="1100"/>
              <a:buChar char="-"/>
            </a:pPr>
            <a:r>
              <a:rPr lang="en"/>
              <a:t>What about a combination of these factors? How would we do that?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g334cf80fd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5" name="Google Shape;2255;g334cf80fd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way, to solve such a problem, is to add a ‘cost’ to the paths. This cost, can be anything: money, time, fuel, amount of traffic lights, you name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with these costs, you could try to find the ‘cheapest’ route.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could print the network, and allow students to draw/find the cheapest path. Give them ~approx 5-10 minutes.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3424fe4aa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3424fe4aa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example.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students should find a ‘closed loop’!! </a:t>
            </a:r>
            <a:endParaRPr/>
          </a:p>
          <a:p>
            <a:pPr indent="-298450" lvl="0" marL="457200" rtl="0" algn="l">
              <a:spcBef>
                <a:spcPts val="0"/>
              </a:spcBef>
              <a:spcAft>
                <a:spcPts val="0"/>
              </a:spcAft>
              <a:buSzPts val="1100"/>
              <a:buChar char="-"/>
            </a:pPr>
            <a:r>
              <a:rPr lang="en"/>
              <a:t>Not pass any letter more than once,</a:t>
            </a:r>
            <a:endParaRPr/>
          </a:p>
          <a:p>
            <a:pPr indent="-298450" lvl="0" marL="457200" rtl="0" algn="l">
              <a:spcBef>
                <a:spcPts val="0"/>
              </a:spcBef>
              <a:spcAft>
                <a:spcPts val="0"/>
              </a:spcAft>
              <a:buSzPts val="1100"/>
              <a:buChar char="-"/>
            </a:pPr>
            <a:r>
              <a:rPr lang="en"/>
              <a:t>Not pass any path more than once, </a:t>
            </a:r>
            <a:endParaRPr/>
          </a:p>
          <a:p>
            <a:pPr indent="-298450" lvl="0" marL="457200" rtl="0" algn="l">
              <a:spcBef>
                <a:spcPts val="0"/>
              </a:spcBef>
              <a:spcAft>
                <a:spcPts val="0"/>
              </a:spcAft>
              <a:buSzPts val="1100"/>
              <a:buChar char="-"/>
            </a:pPr>
            <a:r>
              <a:rPr lang="en"/>
              <a:t>Go past all letters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you’d like to extend this question, you could add, what if the driver could skip just one </a:t>
            </a:r>
            <a:r>
              <a:rPr lang="en"/>
              <a:t>address</a:t>
            </a:r>
            <a:r>
              <a:rPr lang="en"/>
              <a:t> (one letter), which one should the driver skip?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goal is that students realize, that these questions take time, and that, while probably most of them find the answer, it is very hard to know for sure whether it is the cheapest answer, or whether there is another cheaper path.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t>
            </a:r>
            <a:r>
              <a:rPr lang="en"/>
              <a:t>answer</a:t>
            </a:r>
            <a:r>
              <a:rPr lang="en"/>
              <a:t> to the question is: 146, and this is the path: </a:t>
            </a:r>
            <a:r>
              <a:rPr lang="en" sz="1050">
                <a:solidFill>
                  <a:srgbClr val="1F1F1F"/>
                </a:solidFill>
                <a:highlight>
                  <a:srgbClr val="FFFFFF"/>
                </a:highlight>
                <a:latin typeface="Courier New"/>
                <a:ea typeface="Courier New"/>
                <a:cs typeface="Courier New"/>
                <a:sym typeface="Courier New"/>
              </a:rPr>
              <a:t>A -&gt; D -&gt; F -&gt; I -&gt; L -&gt; M -&gt; O -&gt; P -&gt; N -&gt; K -&gt; J -&gt; G -&gt; H -&gt; E -&gt; C -&gt; B -&gt; A</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34c00cf73e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34c00cf73e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example.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students should find a ‘closed loop’!! </a:t>
            </a:r>
            <a:endParaRPr/>
          </a:p>
          <a:p>
            <a:pPr indent="-298450" lvl="0" marL="457200" rtl="0" algn="l">
              <a:spcBef>
                <a:spcPts val="0"/>
              </a:spcBef>
              <a:spcAft>
                <a:spcPts val="0"/>
              </a:spcAft>
              <a:buSzPts val="1100"/>
              <a:buChar char="-"/>
            </a:pPr>
            <a:r>
              <a:rPr lang="en"/>
              <a:t>Not pass any letter more than once,</a:t>
            </a:r>
            <a:endParaRPr/>
          </a:p>
          <a:p>
            <a:pPr indent="-298450" lvl="0" marL="457200" rtl="0" algn="l">
              <a:spcBef>
                <a:spcPts val="0"/>
              </a:spcBef>
              <a:spcAft>
                <a:spcPts val="0"/>
              </a:spcAft>
              <a:buSzPts val="1100"/>
              <a:buChar char="-"/>
            </a:pPr>
            <a:r>
              <a:rPr lang="en"/>
              <a:t>Not pass any path more than once, </a:t>
            </a:r>
            <a:endParaRPr/>
          </a:p>
          <a:p>
            <a:pPr indent="-298450" lvl="0" marL="457200" rtl="0" algn="l">
              <a:spcBef>
                <a:spcPts val="0"/>
              </a:spcBef>
              <a:spcAft>
                <a:spcPts val="0"/>
              </a:spcAft>
              <a:buSzPts val="1100"/>
              <a:buChar char="-"/>
            </a:pPr>
            <a:r>
              <a:rPr lang="en"/>
              <a:t>Go past all letters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you’d like to extend this question, you could add, what if the driver could skip just one address (one letter), which one should the driver skip?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goal is that students realize, that these questions take time, and that, while probably most of them find the answer, it is very hard to know for sure whether it is the cheapest answer, or whether there is another cheaper path.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mathematically solve such problems, the traveling salesman algorithm could be used.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answer to the question is: 146</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3411abba58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3411abba58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336e25748c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336e25748c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to this lesson, there is a pdf file of a flyer, which contains summaries of all the technical studies from TU Eindhoven, Delft and University of Twente. </a:t>
            </a:r>
            <a:endParaRPr/>
          </a:p>
          <a:p>
            <a:pPr indent="0" lvl="0" marL="0" rtl="0" algn="l">
              <a:spcBef>
                <a:spcPts val="0"/>
              </a:spcBef>
              <a:spcAft>
                <a:spcPts val="0"/>
              </a:spcAft>
              <a:buNone/>
            </a:pPr>
            <a:r>
              <a:rPr lang="en"/>
              <a:t>Also some additional information, such as advice on how students could find housing or join social activities.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2afb37384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2afb37384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340f147f24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340f147f24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part of the workshop is the warm-up exercises. These are meant to </a:t>
            </a:r>
            <a:r>
              <a:rPr lang="en"/>
              <a:t>freshen up</a:t>
            </a:r>
            <a:r>
              <a:rPr lang="en"/>
              <a:t> the students’ knowledge of the required math and physics, as well as get them familiar with the Google Colab environment. All exercises in this part are done on paper, and the code is only meant to help visualize and verify the results. For next parts, students will also see cases of where the code can help get to the answers, or even a case when programming is </a:t>
            </a:r>
            <a:r>
              <a:rPr lang="en"/>
              <a:t>necessary to solve certain questions. </a:t>
            </a:r>
            <a:br>
              <a:rPr lang="en"/>
            </a:br>
            <a:br>
              <a:rPr lang="en"/>
            </a:br>
            <a:r>
              <a:rPr lang="en"/>
              <a:t>All the exercises in part 1 will be about a single car driving on a highway.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340f147f24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5" name="Google Shape;1955;g340f147f24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refresher on </a:t>
            </a:r>
            <a:r>
              <a:rPr lang="en"/>
              <a:t>velocity time graphs. At this point the students can be asked to explain what such a graph shows</a:t>
            </a:r>
            <a:r>
              <a:rPr lang="en"/>
              <a:t>. Make sure they are familiar with the concepts of acceleration and deceleration.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340f147f24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340f147f24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that distance can be calculated by taking area under the velocity time graph. In case of a </a:t>
            </a:r>
            <a:r>
              <a:rPr lang="en"/>
              <a:t>constant velocity, this is just a rectangle.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340f147f24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340f147f24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Things get a bit more complicated when the </a:t>
            </a:r>
            <a:r>
              <a:rPr lang="en"/>
              <a:t>velocity is not constant but changes. However, the total distance covered can still be calculated by taking the area under the graph.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340f147f24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340f147f24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 formula for calculating constant acceleration.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34231f2c07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g34231f2c07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t>
            </a:r>
            <a:r>
              <a:rPr lang="en"/>
              <a:t>each</a:t>
            </a:r>
            <a:r>
              <a:rPr lang="en"/>
              <a:t> group is directed to a google drive </a:t>
            </a:r>
            <a:r>
              <a:rPr lang="en"/>
              <a:t>folder</a:t>
            </a:r>
            <a:r>
              <a:rPr lang="en"/>
              <a:t> where they can find copies of the Google Colab notebooks for the exercises. </a:t>
            </a:r>
            <a:br>
              <a:rPr lang="en"/>
            </a:br>
            <a:r>
              <a:rPr lang="en"/>
              <a:t>(Links need to be adjusted)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FE2F3"/>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CFE2F3"/>
        </a:solidFill>
      </p:bgPr>
    </p:bg>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CFE2F3"/>
        </a:solidFill>
      </p:bgPr>
    </p:bg>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olid with header">
  <p:cSld name="CUSTOM">
    <p:spTree>
      <p:nvGrpSpPr>
        <p:cNvPr id="54" name="Shape 54"/>
        <p:cNvGrpSpPr/>
        <p:nvPr/>
      </p:nvGrpSpPr>
      <p:grpSpPr>
        <a:xfrm>
          <a:off x="0" y="0"/>
          <a:ext cx="0" cy="0"/>
          <a:chOff x="0" y="0"/>
          <a:chExt cx="0" cy="0"/>
        </a:xfrm>
      </p:grpSpPr>
      <p:sp>
        <p:nvSpPr>
          <p:cNvPr id="55" name="Google Shape;55;p1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4"/>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57" name="Google Shape;57;p14"/>
          <p:cNvSpPr txBox="1"/>
          <p:nvPr>
            <p:ph idx="2" type="subTitle"/>
          </p:nvPr>
        </p:nvSpPr>
        <p:spPr>
          <a:xfrm>
            <a:off x="5767125" y="425525"/>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4"/>
          <p:cNvSpPr txBox="1"/>
          <p:nvPr>
            <p:ph type="title"/>
          </p:nvPr>
        </p:nvSpPr>
        <p:spPr>
          <a:xfrm>
            <a:off x="208725" y="344175"/>
            <a:ext cx="53409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 name="Google Shape;59;p14"/>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Tree>
  </p:cSld>
  <p:clrMapOvr>
    <a:masterClrMapping/>
  </p:clrMapOvr>
  <p:extLst>
    <p:ext uri="{DCECCB84-F9BA-43D5-87BE-67443E8EF086}">
      <p15:sldGuideLst>
        <p15:guide id="1" pos="5688">
          <p15:clr>
            <a:srgbClr val="E46962"/>
          </p15:clr>
        </p15:guide>
        <p15:guide id="2" orient="horz" pos="3168">
          <p15:clr>
            <a:srgbClr val="E46962"/>
          </p15:clr>
        </p15:guide>
        <p15:guide id="3" orient="horz" pos="936">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id with header">
  <p:cSld name="CUSTOM_1">
    <p:spTree>
      <p:nvGrpSpPr>
        <p:cNvPr id="60" name="Shape 60"/>
        <p:cNvGrpSpPr/>
        <p:nvPr/>
      </p:nvGrpSpPr>
      <p:grpSpPr>
        <a:xfrm>
          <a:off x="0" y="0"/>
          <a:ext cx="0" cy="0"/>
          <a:chOff x="0" y="0"/>
          <a:chExt cx="0" cy="0"/>
        </a:xfrm>
      </p:grpSpPr>
      <p:grpSp>
        <p:nvGrpSpPr>
          <p:cNvPr id="61" name="Google Shape;61;p15"/>
          <p:cNvGrpSpPr/>
          <p:nvPr/>
        </p:nvGrpSpPr>
        <p:grpSpPr>
          <a:xfrm>
            <a:off x="-6096" y="-3429"/>
            <a:ext cx="9156192" cy="5150358"/>
            <a:chOff x="0" y="0"/>
            <a:chExt cx="12192000" cy="6858000"/>
          </a:xfrm>
        </p:grpSpPr>
        <p:sp>
          <p:nvSpPr>
            <p:cNvPr id="62" name="Google Shape;62;p15"/>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 name="Google Shape;63;p15"/>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 name="Google Shape;64;p15"/>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 name="Google Shape;65;p15"/>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 name="Google Shape;66;p15"/>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 name="Google Shape;67;p15"/>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 name="Google Shape;68;p15"/>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 name="Google Shape;69;p15"/>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 name="Google Shape;70;p15"/>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 name="Google Shape;71;p15"/>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 name="Google Shape;72;p15"/>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 name="Google Shape;73;p15"/>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 name="Google Shape;74;p15"/>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 name="Google Shape;75;p15"/>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 name="Google Shape;76;p15"/>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 name="Google Shape;77;p15"/>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 name="Google Shape;78;p15"/>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 name="Google Shape;79;p15"/>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 name="Google Shape;80;p15"/>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 name="Google Shape;81;p15"/>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 name="Google Shape;82;p15"/>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 name="Google Shape;83;p15"/>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 name="Google Shape;84;p15"/>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 name="Google Shape;85;p15"/>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 name="Google Shape;86;p15"/>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 name="Google Shape;87;p15"/>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 name="Google Shape;88;p15"/>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 name="Google Shape;89;p15"/>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 name="Google Shape;90;p15"/>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 name="Google Shape;91;p15"/>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 name="Google Shape;92;p15"/>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 name="Google Shape;93;p15"/>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 name="Google Shape;94;p15"/>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 name="Google Shape;95;p15"/>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 name="Google Shape;96;p15"/>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 name="Google Shape;97;p15"/>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 name="Google Shape;98;p15"/>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 name="Google Shape;99;p15"/>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 name="Google Shape;100;p15"/>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 name="Google Shape;101;p15"/>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 name="Google Shape;102;p15"/>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 name="Google Shape;103;p15"/>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 name="Google Shape;104;p15"/>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 name="Google Shape;105;p15"/>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 name="Google Shape;106;p15"/>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 name="Google Shape;107;p15"/>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 name="Google Shape;108;p15"/>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 name="Google Shape;109;p15"/>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 name="Google Shape;110;p15"/>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 name="Google Shape;111;p15"/>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 name="Google Shape;112;p15"/>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 name="Google Shape;113;p15"/>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 name="Google Shape;114;p15"/>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 name="Google Shape;115;p15"/>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 name="Google Shape;116;p15"/>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 name="Google Shape;117;p15"/>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 name="Google Shape;118;p15"/>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 name="Google Shape;119;p15"/>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 name="Google Shape;120;p15"/>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21" name="Google Shape;121;p15"/>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15"/>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123" name="Google Shape;123;p15"/>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24" name="Google Shape;124;p15"/>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25" name="Google Shape;125;p15"/>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126" name="Google Shape;126;p15"/>
          <p:cNvSpPr txBox="1"/>
          <p:nvPr>
            <p:ph idx="4" type="subTitle"/>
          </p:nvPr>
        </p:nvSpPr>
        <p:spPr>
          <a:xfrm>
            <a:off x="5767125" y="572700"/>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15"/>
          <p:cNvSpPr txBox="1"/>
          <p:nvPr>
            <p:ph type="title"/>
          </p:nvPr>
        </p:nvSpPr>
        <p:spPr>
          <a:xfrm>
            <a:off x="208725" y="344175"/>
            <a:ext cx="5340900" cy="18183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5688">
          <p15:clr>
            <a:srgbClr val="E46962"/>
          </p15:clr>
        </p15:guide>
        <p15:guide id="2" orient="horz" pos="72">
          <p15:clr>
            <a:srgbClr val="E46962"/>
          </p15:clr>
        </p15:guide>
        <p15:guide id="3" orient="horz" pos="3168">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header">
  <p:cSld name="CUSTOM_1_1">
    <p:spTree>
      <p:nvGrpSpPr>
        <p:cNvPr id="128" name="Shape 128"/>
        <p:cNvGrpSpPr/>
        <p:nvPr/>
      </p:nvGrpSpPr>
      <p:grpSpPr>
        <a:xfrm>
          <a:off x="0" y="0"/>
          <a:ext cx="0" cy="0"/>
          <a:chOff x="0" y="0"/>
          <a:chExt cx="0" cy="0"/>
        </a:xfrm>
      </p:grpSpPr>
      <p:grpSp>
        <p:nvGrpSpPr>
          <p:cNvPr id="129" name="Google Shape;129;p16"/>
          <p:cNvGrpSpPr/>
          <p:nvPr/>
        </p:nvGrpSpPr>
        <p:grpSpPr>
          <a:xfrm>
            <a:off x="-6096" y="-3429"/>
            <a:ext cx="9156192" cy="5150358"/>
            <a:chOff x="0" y="0"/>
            <a:chExt cx="12192000" cy="6858000"/>
          </a:xfrm>
        </p:grpSpPr>
        <p:sp>
          <p:nvSpPr>
            <p:cNvPr id="130" name="Google Shape;130;p16"/>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 name="Google Shape;131;p16"/>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 name="Google Shape;132;p16"/>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 name="Google Shape;133;p16"/>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 name="Google Shape;134;p16"/>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 name="Google Shape;135;p16"/>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 name="Google Shape;136;p16"/>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 name="Google Shape;137;p16"/>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 name="Google Shape;138;p16"/>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 name="Google Shape;139;p16"/>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 name="Google Shape;140;p16"/>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 name="Google Shape;141;p16"/>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 name="Google Shape;142;p16"/>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 name="Google Shape;143;p16"/>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 name="Google Shape;144;p16"/>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 name="Google Shape;145;p16"/>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 name="Google Shape;146;p16"/>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 name="Google Shape;147;p16"/>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 name="Google Shape;148;p16"/>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 name="Google Shape;149;p16"/>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 name="Google Shape;150;p16"/>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 name="Google Shape;151;p16"/>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 name="Google Shape;152;p16"/>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 name="Google Shape;153;p16"/>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 name="Google Shape;154;p16"/>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 name="Google Shape;155;p16"/>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 name="Google Shape;156;p16"/>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 name="Google Shape;157;p16"/>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 name="Google Shape;158;p16"/>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 name="Google Shape;159;p16"/>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 name="Google Shape;160;p16"/>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 name="Google Shape;161;p16"/>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 name="Google Shape;162;p16"/>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 name="Google Shape;163;p16"/>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 name="Google Shape;164;p16"/>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 name="Google Shape;165;p16"/>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 name="Google Shape;166;p16"/>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 name="Google Shape;167;p16"/>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 name="Google Shape;168;p16"/>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 name="Google Shape;169;p16"/>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 name="Google Shape;170;p16"/>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 name="Google Shape;171;p16"/>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 name="Google Shape;172;p16"/>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 name="Google Shape;173;p16"/>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 name="Google Shape;174;p16"/>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 name="Google Shape;175;p16"/>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 name="Google Shape;176;p16"/>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 name="Google Shape;177;p16"/>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 name="Google Shape;178;p16"/>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 name="Google Shape;179;p16"/>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 name="Google Shape;180;p16"/>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 name="Google Shape;181;p16"/>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 name="Google Shape;182;p16"/>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 name="Google Shape;183;p16"/>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 name="Google Shape;184;p16"/>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 name="Google Shape;185;p16"/>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 name="Google Shape;186;p16"/>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 name="Google Shape;187;p16"/>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 name="Google Shape;188;p16"/>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89" name="Google Shape;189;p16"/>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16"/>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191" name="Google Shape;191;p16"/>
          <p:cNvSpPr txBox="1"/>
          <p:nvPr>
            <p:ph type="title"/>
          </p:nvPr>
        </p:nvSpPr>
        <p:spPr>
          <a:xfrm>
            <a:off x="1579100" y="491225"/>
            <a:ext cx="4966200" cy="7962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2" name="Google Shape;192;p16"/>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93" name="Google Shape;193;p16"/>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94" name="Google Shape;194;p16"/>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Tree>
  </p:cSld>
  <p:clrMapOvr>
    <a:masterClrMapping/>
  </p:clrMapOvr>
  <p:extLst>
    <p:ext uri="{DCECCB84-F9BA-43D5-87BE-67443E8EF086}">
      <p15:sldGuideLst>
        <p15:guide id="1" pos="5688">
          <p15:clr>
            <a:srgbClr val="E46962"/>
          </p15:clr>
        </p15:guide>
        <p15:guide id="2" orient="horz" pos="72">
          <p15:clr>
            <a:srgbClr val="E46962"/>
          </p15:clr>
        </p15:guide>
        <p15:guide id="3" orient="horz" pos="3168">
          <p15:clr>
            <a:srgbClr val="E46962"/>
          </p15:clr>
        </p15:guide>
        <p15:guide id="4" orient="horz" pos="720">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header">
  <p:cSld name="CUSTOM_1_1_1_1">
    <p:spTree>
      <p:nvGrpSpPr>
        <p:cNvPr id="195" name="Shape 195"/>
        <p:cNvGrpSpPr/>
        <p:nvPr/>
      </p:nvGrpSpPr>
      <p:grpSpPr>
        <a:xfrm>
          <a:off x="0" y="0"/>
          <a:ext cx="0" cy="0"/>
          <a:chOff x="0" y="0"/>
          <a:chExt cx="0" cy="0"/>
        </a:xfrm>
      </p:grpSpPr>
      <p:grpSp>
        <p:nvGrpSpPr>
          <p:cNvPr id="196" name="Google Shape;196;p17"/>
          <p:cNvGrpSpPr/>
          <p:nvPr/>
        </p:nvGrpSpPr>
        <p:grpSpPr>
          <a:xfrm>
            <a:off x="-6096" y="-3429"/>
            <a:ext cx="9156192" cy="5150358"/>
            <a:chOff x="0" y="0"/>
            <a:chExt cx="12192000" cy="6858000"/>
          </a:xfrm>
        </p:grpSpPr>
        <p:sp>
          <p:nvSpPr>
            <p:cNvPr id="197" name="Google Shape;197;p17"/>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8" name="Google Shape;198;p17"/>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9" name="Google Shape;199;p17"/>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0" name="Google Shape;200;p17"/>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1" name="Google Shape;201;p17"/>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2" name="Google Shape;202;p17"/>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3" name="Google Shape;203;p17"/>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4" name="Google Shape;204;p17"/>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 name="Google Shape;205;p17"/>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6" name="Google Shape;206;p17"/>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 name="Google Shape;207;p17"/>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8" name="Google Shape;208;p17"/>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 name="Google Shape;209;p17"/>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 name="Google Shape;210;p17"/>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 name="Google Shape;211;p17"/>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2" name="Google Shape;212;p17"/>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3" name="Google Shape;213;p17"/>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4" name="Google Shape;214;p17"/>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5" name="Google Shape;215;p17"/>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6" name="Google Shape;216;p17"/>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7" name="Google Shape;217;p17"/>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8" name="Google Shape;218;p17"/>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9" name="Google Shape;219;p17"/>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0" name="Google Shape;220;p17"/>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1" name="Google Shape;221;p17"/>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2" name="Google Shape;222;p17"/>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3" name="Google Shape;223;p17"/>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 name="Google Shape;224;p17"/>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 name="Google Shape;225;p17"/>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6" name="Google Shape;226;p17"/>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7" name="Google Shape;227;p17"/>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8" name="Google Shape;228;p17"/>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9" name="Google Shape;229;p17"/>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0" name="Google Shape;230;p17"/>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1" name="Google Shape;231;p17"/>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2" name="Google Shape;232;p17"/>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3" name="Google Shape;233;p17"/>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4" name="Google Shape;234;p17"/>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5" name="Google Shape;235;p17"/>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6" name="Google Shape;236;p17"/>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7" name="Google Shape;237;p17"/>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8" name="Google Shape;238;p17"/>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9" name="Google Shape;239;p17"/>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0" name="Google Shape;240;p17"/>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1" name="Google Shape;241;p17"/>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2" name="Google Shape;242;p17"/>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3" name="Google Shape;243;p17"/>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4" name="Google Shape;244;p17"/>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5" name="Google Shape;245;p17"/>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6" name="Google Shape;246;p17"/>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7" name="Google Shape;247;p17"/>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8" name="Google Shape;248;p17"/>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9" name="Google Shape;249;p17"/>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0" name="Google Shape;250;p17"/>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1" name="Google Shape;251;p17"/>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2" name="Google Shape;252;p17"/>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3" name="Google Shape;253;p17"/>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4" name="Google Shape;254;p17"/>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5" name="Google Shape;255;p17"/>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56" name="Google Shape;256;p17"/>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17"/>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258" name="Google Shape;258;p17"/>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259" name="Google Shape;259;p17"/>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260" name="Google Shape;260;p17"/>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261" name="Google Shape;261;p17"/>
          <p:cNvSpPr txBox="1"/>
          <p:nvPr>
            <p:ph idx="4" type="subTitle"/>
          </p:nvPr>
        </p:nvSpPr>
        <p:spPr>
          <a:xfrm>
            <a:off x="516425" y="2548200"/>
            <a:ext cx="3736200" cy="1277100"/>
          </a:xfrm>
          <a:prstGeom prst="rect">
            <a:avLst/>
          </a:prstGeom>
        </p:spPr>
        <p:txBody>
          <a:bodyPr anchorCtr="0" anchor="t" bIns="91425" lIns="91425" spcFirstLastPara="1" rIns="91425" wrap="square" tIns="91425">
            <a:sp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17"/>
          <p:cNvSpPr txBox="1"/>
          <p:nvPr>
            <p:ph idx="5" type="subTitle"/>
          </p:nvPr>
        </p:nvSpPr>
        <p:spPr>
          <a:xfrm>
            <a:off x="5128850" y="2548200"/>
            <a:ext cx="3679500" cy="1277100"/>
          </a:xfrm>
          <a:prstGeom prst="rect">
            <a:avLst/>
          </a:prstGeom>
        </p:spPr>
        <p:txBody>
          <a:bodyPr anchorCtr="0" anchor="t" bIns="91425" lIns="91425" spcFirstLastPara="1" rIns="91425" wrap="square" tIns="91425">
            <a:sp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3" name="Google Shape;263;p17"/>
          <p:cNvSpPr txBox="1"/>
          <p:nvPr>
            <p:ph type="title"/>
          </p:nvPr>
        </p:nvSpPr>
        <p:spPr>
          <a:xfrm>
            <a:off x="209775" y="468575"/>
            <a:ext cx="6048900" cy="14370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_1_1_1_1">
    <p:spTree>
      <p:nvGrpSpPr>
        <p:cNvPr id="264" name="Shape 264"/>
        <p:cNvGrpSpPr/>
        <p:nvPr/>
      </p:nvGrpSpPr>
      <p:grpSpPr>
        <a:xfrm>
          <a:off x="0" y="0"/>
          <a:ext cx="0" cy="0"/>
          <a:chOff x="0" y="0"/>
          <a:chExt cx="0" cy="0"/>
        </a:xfrm>
      </p:grpSpPr>
      <p:grpSp>
        <p:nvGrpSpPr>
          <p:cNvPr id="265" name="Google Shape;265;p18"/>
          <p:cNvGrpSpPr/>
          <p:nvPr/>
        </p:nvGrpSpPr>
        <p:grpSpPr>
          <a:xfrm>
            <a:off x="-6096" y="-3429"/>
            <a:ext cx="9156192" cy="5150358"/>
            <a:chOff x="0" y="0"/>
            <a:chExt cx="12192000" cy="6858000"/>
          </a:xfrm>
        </p:grpSpPr>
        <p:sp>
          <p:nvSpPr>
            <p:cNvPr id="266" name="Google Shape;266;p18"/>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7" name="Google Shape;267;p18"/>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8" name="Google Shape;268;p18"/>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9" name="Google Shape;269;p18"/>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0" name="Google Shape;270;p18"/>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1" name="Google Shape;271;p18"/>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2" name="Google Shape;272;p18"/>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3" name="Google Shape;273;p18"/>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4" name="Google Shape;274;p18"/>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5" name="Google Shape;275;p18"/>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6" name="Google Shape;276;p18"/>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7" name="Google Shape;277;p18"/>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8" name="Google Shape;278;p18"/>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9" name="Google Shape;279;p18"/>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0" name="Google Shape;280;p18"/>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1" name="Google Shape;281;p18"/>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2" name="Google Shape;282;p18"/>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3" name="Google Shape;283;p18"/>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4" name="Google Shape;284;p18"/>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5" name="Google Shape;285;p18"/>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6" name="Google Shape;286;p18"/>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7" name="Google Shape;287;p18"/>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8" name="Google Shape;288;p18"/>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9" name="Google Shape;289;p18"/>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0" name="Google Shape;290;p18"/>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1" name="Google Shape;291;p18"/>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2" name="Google Shape;292;p18"/>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3" name="Google Shape;293;p18"/>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4" name="Google Shape;294;p18"/>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5" name="Google Shape;295;p18"/>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6" name="Google Shape;296;p18"/>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7" name="Google Shape;297;p18"/>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8" name="Google Shape;298;p18"/>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9" name="Google Shape;299;p18"/>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0" name="Google Shape;300;p18"/>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1" name="Google Shape;301;p18"/>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2" name="Google Shape;302;p18"/>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3" name="Google Shape;303;p18"/>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4" name="Google Shape;304;p18"/>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5" name="Google Shape;305;p18"/>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6" name="Google Shape;306;p18"/>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7" name="Google Shape;307;p18"/>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8" name="Google Shape;308;p18"/>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9" name="Google Shape;309;p18"/>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0" name="Google Shape;310;p18"/>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1" name="Google Shape;311;p18"/>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2" name="Google Shape;312;p18"/>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3" name="Google Shape;313;p18"/>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4" name="Google Shape;314;p18"/>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5" name="Google Shape;315;p18"/>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6" name="Google Shape;316;p18"/>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7" name="Google Shape;317;p18"/>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8" name="Google Shape;318;p18"/>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9" name="Google Shape;319;p18"/>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0" name="Google Shape;320;p18"/>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1" name="Google Shape;321;p18"/>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2" name="Google Shape;322;p18"/>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3" name="Google Shape;323;p18"/>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4" name="Google Shape;324;p18"/>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325" name="Google Shape;325;p18"/>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p18"/>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327" name="Google Shape;327;p18"/>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328" name="Google Shape;328;p18"/>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329" name="Google Shape;329;p18"/>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330" name="Google Shape;330;p18"/>
          <p:cNvSpPr txBox="1"/>
          <p:nvPr>
            <p:ph type="title"/>
          </p:nvPr>
        </p:nvSpPr>
        <p:spPr>
          <a:xfrm>
            <a:off x="209775" y="468575"/>
            <a:ext cx="6048900" cy="14370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boxes with header">
  <p:cSld name="CUSTOM_1_1_1_1_1_1">
    <p:spTree>
      <p:nvGrpSpPr>
        <p:cNvPr id="331" name="Shape 331"/>
        <p:cNvGrpSpPr/>
        <p:nvPr/>
      </p:nvGrpSpPr>
      <p:grpSpPr>
        <a:xfrm>
          <a:off x="0" y="0"/>
          <a:ext cx="0" cy="0"/>
          <a:chOff x="0" y="0"/>
          <a:chExt cx="0" cy="0"/>
        </a:xfrm>
      </p:grpSpPr>
      <p:grpSp>
        <p:nvGrpSpPr>
          <p:cNvPr id="332" name="Google Shape;332;p19"/>
          <p:cNvGrpSpPr/>
          <p:nvPr/>
        </p:nvGrpSpPr>
        <p:grpSpPr>
          <a:xfrm>
            <a:off x="-6096" y="-3429"/>
            <a:ext cx="9156192" cy="5150358"/>
            <a:chOff x="0" y="0"/>
            <a:chExt cx="12192000" cy="6858000"/>
          </a:xfrm>
        </p:grpSpPr>
        <p:sp>
          <p:nvSpPr>
            <p:cNvPr id="333" name="Google Shape;333;p19"/>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4" name="Google Shape;334;p19"/>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5" name="Google Shape;335;p19"/>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6" name="Google Shape;336;p19"/>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7" name="Google Shape;337;p19"/>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8" name="Google Shape;338;p19"/>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9" name="Google Shape;339;p19"/>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0" name="Google Shape;340;p19"/>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1" name="Google Shape;341;p19"/>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2" name="Google Shape;342;p19"/>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3" name="Google Shape;343;p19"/>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4" name="Google Shape;344;p19"/>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5" name="Google Shape;345;p19"/>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6" name="Google Shape;346;p19"/>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7" name="Google Shape;347;p19"/>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8" name="Google Shape;348;p19"/>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9" name="Google Shape;349;p19"/>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0" name="Google Shape;350;p19"/>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1" name="Google Shape;351;p19"/>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2" name="Google Shape;352;p19"/>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3" name="Google Shape;353;p19"/>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4" name="Google Shape;354;p19"/>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5" name="Google Shape;355;p19"/>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6" name="Google Shape;356;p19"/>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7" name="Google Shape;357;p19"/>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8" name="Google Shape;358;p19"/>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9" name="Google Shape;359;p19"/>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0" name="Google Shape;360;p19"/>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1" name="Google Shape;361;p19"/>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2" name="Google Shape;362;p19"/>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3" name="Google Shape;363;p19"/>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4" name="Google Shape;364;p19"/>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5" name="Google Shape;365;p19"/>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6" name="Google Shape;366;p19"/>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7" name="Google Shape;367;p19"/>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8" name="Google Shape;368;p19"/>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9" name="Google Shape;369;p19"/>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0" name="Google Shape;370;p19"/>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1" name="Google Shape;371;p19"/>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2" name="Google Shape;372;p19"/>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3" name="Google Shape;373;p19"/>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4" name="Google Shape;374;p19"/>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5" name="Google Shape;375;p19"/>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6" name="Google Shape;376;p19"/>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7" name="Google Shape;377;p19"/>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8" name="Google Shape;378;p19"/>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9" name="Google Shape;379;p19"/>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0" name="Google Shape;380;p19"/>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1" name="Google Shape;381;p19"/>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2" name="Google Shape;382;p19"/>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3" name="Google Shape;383;p19"/>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4" name="Google Shape;384;p19"/>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5" name="Google Shape;385;p19"/>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6" name="Google Shape;386;p19"/>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7" name="Google Shape;387;p19"/>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8" name="Google Shape;388;p19"/>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9" name="Google Shape;389;p19"/>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0" name="Google Shape;390;p19"/>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1" name="Google Shape;391;p19"/>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392" name="Google Shape;392;p19"/>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 name="Google Shape;393;p19"/>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394" name="Google Shape;394;p19"/>
          <p:cNvSpPr txBox="1"/>
          <p:nvPr>
            <p:ph type="title"/>
          </p:nvPr>
        </p:nvSpPr>
        <p:spPr>
          <a:xfrm>
            <a:off x="209775" y="468575"/>
            <a:ext cx="5016000" cy="13854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5" name="Google Shape;395;p19"/>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396" name="Google Shape;396;p19"/>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397" name="Google Shape;397;p19"/>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oxes with header">
  <p:cSld name="CUSTOM_1_1_1_1_1_1_1_1">
    <p:spTree>
      <p:nvGrpSpPr>
        <p:cNvPr id="398" name="Shape 398"/>
        <p:cNvGrpSpPr/>
        <p:nvPr/>
      </p:nvGrpSpPr>
      <p:grpSpPr>
        <a:xfrm>
          <a:off x="0" y="0"/>
          <a:ext cx="0" cy="0"/>
          <a:chOff x="0" y="0"/>
          <a:chExt cx="0" cy="0"/>
        </a:xfrm>
      </p:grpSpPr>
      <p:grpSp>
        <p:nvGrpSpPr>
          <p:cNvPr id="399" name="Google Shape;399;p20"/>
          <p:cNvGrpSpPr/>
          <p:nvPr/>
        </p:nvGrpSpPr>
        <p:grpSpPr>
          <a:xfrm>
            <a:off x="-6096" y="-3429"/>
            <a:ext cx="9156192" cy="5150358"/>
            <a:chOff x="0" y="0"/>
            <a:chExt cx="12192000" cy="6858000"/>
          </a:xfrm>
        </p:grpSpPr>
        <p:sp>
          <p:nvSpPr>
            <p:cNvPr id="400" name="Google Shape;400;p20"/>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1" name="Google Shape;401;p20"/>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2" name="Google Shape;402;p20"/>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3" name="Google Shape;403;p20"/>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4" name="Google Shape;404;p20"/>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5" name="Google Shape;405;p20"/>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6" name="Google Shape;406;p20"/>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7" name="Google Shape;407;p20"/>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8" name="Google Shape;408;p20"/>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9" name="Google Shape;409;p20"/>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0" name="Google Shape;410;p20"/>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1" name="Google Shape;411;p20"/>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2" name="Google Shape;412;p20"/>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3" name="Google Shape;413;p20"/>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4" name="Google Shape;414;p20"/>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5" name="Google Shape;415;p20"/>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6" name="Google Shape;416;p20"/>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7" name="Google Shape;417;p20"/>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8" name="Google Shape;418;p20"/>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9" name="Google Shape;419;p20"/>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0" name="Google Shape;420;p20"/>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1" name="Google Shape;421;p20"/>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2" name="Google Shape;422;p20"/>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3" name="Google Shape;423;p20"/>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4" name="Google Shape;424;p20"/>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5" name="Google Shape;425;p20"/>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6" name="Google Shape;426;p20"/>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7" name="Google Shape;427;p20"/>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8" name="Google Shape;428;p20"/>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9" name="Google Shape;429;p20"/>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0" name="Google Shape;430;p20"/>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1" name="Google Shape;431;p20"/>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2" name="Google Shape;432;p20"/>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3" name="Google Shape;433;p20"/>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4" name="Google Shape;434;p20"/>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5" name="Google Shape;435;p20"/>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6" name="Google Shape;436;p20"/>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7" name="Google Shape;437;p20"/>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8" name="Google Shape;438;p20"/>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9" name="Google Shape;439;p20"/>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0" name="Google Shape;440;p20"/>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1" name="Google Shape;441;p20"/>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2" name="Google Shape;442;p20"/>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3" name="Google Shape;443;p20"/>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4" name="Google Shape;444;p20"/>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5" name="Google Shape;445;p20"/>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6" name="Google Shape;446;p20"/>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7" name="Google Shape;447;p20"/>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8" name="Google Shape;448;p20"/>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9" name="Google Shape;449;p20"/>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0" name="Google Shape;450;p20"/>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1" name="Google Shape;451;p20"/>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2" name="Google Shape;452;p20"/>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3" name="Google Shape;453;p20"/>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4" name="Google Shape;454;p20"/>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5" name="Google Shape;455;p20"/>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6" name="Google Shape;456;p20"/>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7" name="Google Shape;457;p20"/>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8" name="Google Shape;458;p20"/>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459" name="Google Shape;459;p20"/>
          <p:cNvSpPr txBox="1"/>
          <p:nvPr>
            <p:ph type="title"/>
          </p:nvPr>
        </p:nvSpPr>
        <p:spPr>
          <a:xfrm>
            <a:off x="209775" y="468575"/>
            <a:ext cx="5016000" cy="6330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0" name="Google Shape;460;p20"/>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461" name="Google Shape;461;p20"/>
          <p:cNvSpPr txBox="1"/>
          <p:nvPr/>
        </p:nvSpPr>
        <p:spPr>
          <a:xfrm>
            <a:off x="0" y="-39600"/>
            <a:ext cx="263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latin typeface="Lexend"/>
                <a:ea typeface="Lexend"/>
                <a:cs typeface="Lexend"/>
                <a:sym typeface="Lexend"/>
              </a:rPr>
              <a:t>▶ </a:t>
            </a:r>
            <a:endParaRPr b="1" sz="800">
              <a:solidFill>
                <a:schemeClr val="lt1"/>
              </a:solidFill>
              <a:latin typeface="Lexend"/>
              <a:ea typeface="Lexend"/>
              <a:cs typeface="Lexend"/>
              <a:sym typeface="Lexend"/>
            </a:endParaRPr>
          </a:p>
        </p:txBody>
      </p:sp>
      <p:sp>
        <p:nvSpPr>
          <p:cNvPr id="462" name="Google Shape;462;p20"/>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3" name="Google Shape;463;p20"/>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464" name="Google Shape;464;p20"/>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465" name="Google Shape;465;p20"/>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466" name="Google Shape;466;p20"/>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1_1_1_1_1_1_1_1_1_1">
    <p:spTree>
      <p:nvGrpSpPr>
        <p:cNvPr id="467" name="Shape 467"/>
        <p:cNvGrpSpPr/>
        <p:nvPr/>
      </p:nvGrpSpPr>
      <p:grpSpPr>
        <a:xfrm>
          <a:off x="0" y="0"/>
          <a:ext cx="0" cy="0"/>
          <a:chOff x="0" y="0"/>
          <a:chExt cx="0" cy="0"/>
        </a:xfrm>
      </p:grpSpPr>
      <p:grpSp>
        <p:nvGrpSpPr>
          <p:cNvPr id="468" name="Google Shape;468;p21"/>
          <p:cNvGrpSpPr/>
          <p:nvPr/>
        </p:nvGrpSpPr>
        <p:grpSpPr>
          <a:xfrm>
            <a:off x="-6096" y="-3429"/>
            <a:ext cx="9156192" cy="5150358"/>
            <a:chOff x="0" y="0"/>
            <a:chExt cx="12192000" cy="6858000"/>
          </a:xfrm>
        </p:grpSpPr>
        <p:sp>
          <p:nvSpPr>
            <p:cNvPr id="469" name="Google Shape;469;p21"/>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0" name="Google Shape;470;p21"/>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1" name="Google Shape;471;p21"/>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2" name="Google Shape;472;p21"/>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3" name="Google Shape;473;p21"/>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4" name="Google Shape;474;p21"/>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5" name="Google Shape;475;p21"/>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6" name="Google Shape;476;p21"/>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7" name="Google Shape;477;p21"/>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8" name="Google Shape;478;p21"/>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9" name="Google Shape;479;p21"/>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0" name="Google Shape;480;p21"/>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1" name="Google Shape;481;p21"/>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2" name="Google Shape;482;p21"/>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3" name="Google Shape;483;p21"/>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4" name="Google Shape;484;p21"/>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5" name="Google Shape;485;p21"/>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6" name="Google Shape;486;p21"/>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7" name="Google Shape;487;p21"/>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8" name="Google Shape;488;p21"/>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9" name="Google Shape;489;p21"/>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0" name="Google Shape;490;p21"/>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1" name="Google Shape;491;p21"/>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2" name="Google Shape;492;p21"/>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3" name="Google Shape;493;p21"/>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4" name="Google Shape;494;p21"/>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5" name="Google Shape;495;p21"/>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6" name="Google Shape;496;p21"/>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7" name="Google Shape;497;p21"/>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8" name="Google Shape;498;p21"/>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9" name="Google Shape;499;p21"/>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0" name="Google Shape;500;p21"/>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1" name="Google Shape;501;p21"/>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2" name="Google Shape;502;p21"/>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3" name="Google Shape;503;p21"/>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4" name="Google Shape;504;p21"/>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5" name="Google Shape;505;p21"/>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6" name="Google Shape;506;p21"/>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7" name="Google Shape;507;p21"/>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8" name="Google Shape;508;p21"/>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9" name="Google Shape;509;p21"/>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0" name="Google Shape;510;p21"/>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1" name="Google Shape;511;p21"/>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2" name="Google Shape;512;p21"/>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3" name="Google Shape;513;p21"/>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4" name="Google Shape;514;p21"/>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5" name="Google Shape;515;p21"/>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6" name="Google Shape;516;p21"/>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7" name="Google Shape;517;p21"/>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8" name="Google Shape;518;p21"/>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9" name="Google Shape;519;p21"/>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0" name="Google Shape;520;p21"/>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1" name="Google Shape;521;p21"/>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2" name="Google Shape;522;p21"/>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3" name="Google Shape;523;p21"/>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4" name="Google Shape;524;p21"/>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5" name="Google Shape;525;p21"/>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6" name="Google Shape;526;p21"/>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7" name="Google Shape;527;p21"/>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528" name="Google Shape;528;p21"/>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529" name="Google Shape;529;p21"/>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0" name="Google Shape;530;p21"/>
          <p:cNvSpPr txBox="1"/>
          <p:nvPr>
            <p:ph type="title"/>
          </p:nvPr>
        </p:nvSpPr>
        <p:spPr>
          <a:xfrm>
            <a:off x="208725" y="344175"/>
            <a:ext cx="53409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1" name="Google Shape;531;p21"/>
          <p:cNvSpPr txBox="1"/>
          <p:nvPr>
            <p:ph idx="1" type="subTitle"/>
          </p:nvPr>
        </p:nvSpPr>
        <p:spPr>
          <a:xfrm>
            <a:off x="5767125" y="425525"/>
            <a:ext cx="3238500" cy="35205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2" name="Google Shape;532;p21"/>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CFE2F3"/>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1_1_1_1_1_1_1_1_1_1_1">
    <p:spTree>
      <p:nvGrpSpPr>
        <p:cNvPr id="533" name="Shape 533"/>
        <p:cNvGrpSpPr/>
        <p:nvPr/>
      </p:nvGrpSpPr>
      <p:grpSpPr>
        <a:xfrm>
          <a:off x="0" y="0"/>
          <a:ext cx="0" cy="0"/>
          <a:chOff x="0" y="0"/>
          <a:chExt cx="0" cy="0"/>
        </a:xfrm>
      </p:grpSpPr>
      <p:grpSp>
        <p:nvGrpSpPr>
          <p:cNvPr id="534" name="Google Shape;534;p22"/>
          <p:cNvGrpSpPr/>
          <p:nvPr/>
        </p:nvGrpSpPr>
        <p:grpSpPr>
          <a:xfrm>
            <a:off x="-6096" y="-3429"/>
            <a:ext cx="9156192" cy="5150358"/>
            <a:chOff x="0" y="0"/>
            <a:chExt cx="12192000" cy="6858000"/>
          </a:xfrm>
        </p:grpSpPr>
        <p:sp>
          <p:nvSpPr>
            <p:cNvPr id="535" name="Google Shape;535;p22"/>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6" name="Google Shape;536;p22"/>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7" name="Google Shape;537;p22"/>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8" name="Google Shape;538;p22"/>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9" name="Google Shape;539;p22"/>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0" name="Google Shape;540;p22"/>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1" name="Google Shape;541;p22"/>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2" name="Google Shape;542;p22"/>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3" name="Google Shape;543;p22"/>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4" name="Google Shape;544;p22"/>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5" name="Google Shape;545;p22"/>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6" name="Google Shape;546;p22"/>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7" name="Google Shape;547;p22"/>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8" name="Google Shape;548;p22"/>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9" name="Google Shape;549;p22"/>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0" name="Google Shape;550;p22"/>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1" name="Google Shape;551;p22"/>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2" name="Google Shape;552;p22"/>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3" name="Google Shape;553;p22"/>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4" name="Google Shape;554;p22"/>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5" name="Google Shape;555;p22"/>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6" name="Google Shape;556;p22"/>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7" name="Google Shape;557;p22"/>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8" name="Google Shape;558;p22"/>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9" name="Google Shape;559;p22"/>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0" name="Google Shape;560;p22"/>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1" name="Google Shape;561;p22"/>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2" name="Google Shape;562;p22"/>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3" name="Google Shape;563;p22"/>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4" name="Google Shape;564;p22"/>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5" name="Google Shape;565;p22"/>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6" name="Google Shape;566;p22"/>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7" name="Google Shape;567;p22"/>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8" name="Google Shape;568;p22"/>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9" name="Google Shape;569;p22"/>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0" name="Google Shape;570;p22"/>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1" name="Google Shape;571;p22"/>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2" name="Google Shape;572;p22"/>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3" name="Google Shape;573;p22"/>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4" name="Google Shape;574;p22"/>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5" name="Google Shape;575;p22"/>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6" name="Google Shape;576;p22"/>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7" name="Google Shape;577;p22"/>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8" name="Google Shape;578;p22"/>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9" name="Google Shape;579;p22"/>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0" name="Google Shape;580;p22"/>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1" name="Google Shape;581;p22"/>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2" name="Google Shape;582;p22"/>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3" name="Google Shape;583;p22"/>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4" name="Google Shape;584;p22"/>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5" name="Google Shape;585;p22"/>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6" name="Google Shape;586;p22"/>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7" name="Google Shape;587;p22"/>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8" name="Google Shape;588;p22"/>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9" name="Google Shape;589;p22"/>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0" name="Google Shape;590;p22"/>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1" name="Google Shape;591;p22"/>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2" name="Google Shape;592;p22"/>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3" name="Google Shape;593;p22"/>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594" name="Google Shape;594;p22"/>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595" name="Google Shape;595;p2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6" name="Google Shape;596;p22"/>
          <p:cNvSpPr txBox="1"/>
          <p:nvPr>
            <p:ph type="title"/>
          </p:nvPr>
        </p:nvSpPr>
        <p:spPr>
          <a:xfrm>
            <a:off x="208725" y="344175"/>
            <a:ext cx="53409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7" name="Google Shape;597;p2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1_1_1_1_1_1_1_1_1_1_2">
    <p:spTree>
      <p:nvGrpSpPr>
        <p:cNvPr id="598" name="Shape 598"/>
        <p:cNvGrpSpPr/>
        <p:nvPr/>
      </p:nvGrpSpPr>
      <p:grpSpPr>
        <a:xfrm>
          <a:off x="0" y="0"/>
          <a:ext cx="0" cy="0"/>
          <a:chOff x="0" y="0"/>
          <a:chExt cx="0" cy="0"/>
        </a:xfrm>
      </p:grpSpPr>
      <p:grpSp>
        <p:nvGrpSpPr>
          <p:cNvPr id="599" name="Google Shape;599;p23"/>
          <p:cNvGrpSpPr/>
          <p:nvPr/>
        </p:nvGrpSpPr>
        <p:grpSpPr>
          <a:xfrm>
            <a:off x="-6096" y="-3429"/>
            <a:ext cx="9156192" cy="5150358"/>
            <a:chOff x="0" y="0"/>
            <a:chExt cx="12192000" cy="6858000"/>
          </a:xfrm>
        </p:grpSpPr>
        <p:sp>
          <p:nvSpPr>
            <p:cNvPr id="600" name="Google Shape;600;p23"/>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1" name="Google Shape;601;p23"/>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2" name="Google Shape;602;p23"/>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3" name="Google Shape;603;p23"/>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4" name="Google Shape;604;p23"/>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5" name="Google Shape;605;p23"/>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6" name="Google Shape;606;p23"/>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7" name="Google Shape;607;p23"/>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8" name="Google Shape;608;p23"/>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9" name="Google Shape;609;p23"/>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0" name="Google Shape;610;p23"/>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1" name="Google Shape;611;p23"/>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2" name="Google Shape;612;p23"/>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3" name="Google Shape;613;p23"/>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4" name="Google Shape;614;p23"/>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5" name="Google Shape;615;p23"/>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6" name="Google Shape;616;p23"/>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7" name="Google Shape;617;p23"/>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8" name="Google Shape;618;p23"/>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9" name="Google Shape;619;p23"/>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0" name="Google Shape;620;p23"/>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1" name="Google Shape;621;p23"/>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2" name="Google Shape;622;p23"/>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3" name="Google Shape;623;p23"/>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4" name="Google Shape;624;p23"/>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5" name="Google Shape;625;p23"/>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6" name="Google Shape;626;p23"/>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7" name="Google Shape;627;p23"/>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8" name="Google Shape;628;p23"/>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9" name="Google Shape;629;p23"/>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0" name="Google Shape;630;p23"/>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1" name="Google Shape;631;p23"/>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2" name="Google Shape;632;p23"/>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3" name="Google Shape;633;p23"/>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4" name="Google Shape;634;p23"/>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5" name="Google Shape;635;p23"/>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6" name="Google Shape;636;p23"/>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7" name="Google Shape;637;p23"/>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8" name="Google Shape;638;p23"/>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9" name="Google Shape;639;p23"/>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0" name="Google Shape;640;p23"/>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1" name="Google Shape;641;p23"/>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2" name="Google Shape;642;p23"/>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3" name="Google Shape;643;p23"/>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4" name="Google Shape;644;p23"/>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5" name="Google Shape;645;p23"/>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6" name="Google Shape;646;p23"/>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7" name="Google Shape;647;p23"/>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8" name="Google Shape;648;p23"/>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9" name="Google Shape;649;p23"/>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0" name="Google Shape;650;p23"/>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1" name="Google Shape;651;p23"/>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2" name="Google Shape;652;p23"/>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3" name="Google Shape;653;p23"/>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4" name="Google Shape;654;p23"/>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5" name="Google Shape;655;p23"/>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6" name="Google Shape;656;p23"/>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7" name="Google Shape;657;p23"/>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8" name="Google Shape;658;p23"/>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659" name="Google Shape;659;p23"/>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660" name="Google Shape;660;p23"/>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1" name="Google Shape;661;p23"/>
          <p:cNvSpPr txBox="1"/>
          <p:nvPr>
            <p:ph type="title"/>
          </p:nvPr>
        </p:nvSpPr>
        <p:spPr>
          <a:xfrm>
            <a:off x="208725" y="344175"/>
            <a:ext cx="76404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62" name="Google Shape;662;p23"/>
          <p:cNvSpPr txBox="1"/>
          <p:nvPr>
            <p:ph idx="1" type="body"/>
          </p:nvPr>
        </p:nvSpPr>
        <p:spPr>
          <a:xfrm>
            <a:off x="208725" y="2320375"/>
            <a:ext cx="7353900" cy="2591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663" name="Google Shape;663;p23"/>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_1_1_1_1_1_1_1_1_1_2_1">
    <p:spTree>
      <p:nvGrpSpPr>
        <p:cNvPr id="664" name="Shape 664"/>
        <p:cNvGrpSpPr/>
        <p:nvPr/>
      </p:nvGrpSpPr>
      <p:grpSpPr>
        <a:xfrm>
          <a:off x="0" y="0"/>
          <a:ext cx="0" cy="0"/>
          <a:chOff x="0" y="0"/>
          <a:chExt cx="0" cy="0"/>
        </a:xfrm>
      </p:grpSpPr>
      <p:grpSp>
        <p:nvGrpSpPr>
          <p:cNvPr id="665" name="Google Shape;665;p24"/>
          <p:cNvGrpSpPr/>
          <p:nvPr/>
        </p:nvGrpSpPr>
        <p:grpSpPr>
          <a:xfrm>
            <a:off x="-6096" y="-3429"/>
            <a:ext cx="9156192" cy="5150358"/>
            <a:chOff x="0" y="0"/>
            <a:chExt cx="12192000" cy="6858000"/>
          </a:xfrm>
        </p:grpSpPr>
        <p:sp>
          <p:nvSpPr>
            <p:cNvPr id="666" name="Google Shape;666;p24"/>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7" name="Google Shape;667;p24"/>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8" name="Google Shape;668;p24"/>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9" name="Google Shape;669;p24"/>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0" name="Google Shape;670;p24"/>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1" name="Google Shape;671;p24"/>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2" name="Google Shape;672;p24"/>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3" name="Google Shape;673;p24"/>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4" name="Google Shape;674;p24"/>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5" name="Google Shape;675;p24"/>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6" name="Google Shape;676;p24"/>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7" name="Google Shape;677;p24"/>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8" name="Google Shape;678;p24"/>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9" name="Google Shape;679;p24"/>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0" name="Google Shape;680;p24"/>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1" name="Google Shape;681;p24"/>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2" name="Google Shape;682;p24"/>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3" name="Google Shape;683;p24"/>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4" name="Google Shape;684;p24"/>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5" name="Google Shape;685;p24"/>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6" name="Google Shape;686;p24"/>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7" name="Google Shape;687;p24"/>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8" name="Google Shape;688;p24"/>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9" name="Google Shape;689;p24"/>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0" name="Google Shape;690;p24"/>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1" name="Google Shape;691;p24"/>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2" name="Google Shape;692;p24"/>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3" name="Google Shape;693;p24"/>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4" name="Google Shape;694;p24"/>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5" name="Google Shape;695;p24"/>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6" name="Google Shape;696;p24"/>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7" name="Google Shape;697;p24"/>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8" name="Google Shape;698;p24"/>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9" name="Google Shape;699;p24"/>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0" name="Google Shape;700;p24"/>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1" name="Google Shape;701;p24"/>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2" name="Google Shape;702;p24"/>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3" name="Google Shape;703;p24"/>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4" name="Google Shape;704;p24"/>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5" name="Google Shape;705;p24"/>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6" name="Google Shape;706;p24"/>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7" name="Google Shape;707;p24"/>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8" name="Google Shape;708;p24"/>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9" name="Google Shape;709;p24"/>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0" name="Google Shape;710;p24"/>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1" name="Google Shape;711;p24"/>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2" name="Google Shape;712;p24"/>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3" name="Google Shape;713;p24"/>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4" name="Google Shape;714;p24"/>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5" name="Google Shape;715;p24"/>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6" name="Google Shape;716;p24"/>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7" name="Google Shape;717;p24"/>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8" name="Google Shape;718;p24"/>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9" name="Google Shape;719;p24"/>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0" name="Google Shape;720;p24"/>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1" name="Google Shape;721;p24"/>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2" name="Google Shape;722;p24"/>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3" name="Google Shape;723;p24"/>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4" name="Google Shape;724;p24"/>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725" name="Google Shape;725;p24"/>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726" name="Google Shape;726;p2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7" name="Google Shape;727;p24"/>
          <p:cNvSpPr txBox="1"/>
          <p:nvPr>
            <p:ph type="title"/>
          </p:nvPr>
        </p:nvSpPr>
        <p:spPr>
          <a:xfrm>
            <a:off x="208725" y="344175"/>
            <a:ext cx="74184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8" name="Google Shape;728;p24"/>
          <p:cNvSpPr txBox="1"/>
          <p:nvPr>
            <p:ph idx="1" type="body"/>
          </p:nvPr>
        </p:nvSpPr>
        <p:spPr>
          <a:xfrm>
            <a:off x="208725" y="2320375"/>
            <a:ext cx="4254900" cy="2591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729" name="Google Shape;729;p24"/>
          <p:cNvSpPr txBox="1"/>
          <p:nvPr>
            <p:ph idx="2" type="body"/>
          </p:nvPr>
        </p:nvSpPr>
        <p:spPr>
          <a:xfrm>
            <a:off x="4684150" y="2320375"/>
            <a:ext cx="4254900" cy="2591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730" name="Google Shape;730;p2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_1_1_1_1_1_1_1_1_1_2_1_1">
    <p:spTree>
      <p:nvGrpSpPr>
        <p:cNvPr id="731" name="Shape 731"/>
        <p:cNvGrpSpPr/>
        <p:nvPr/>
      </p:nvGrpSpPr>
      <p:grpSpPr>
        <a:xfrm>
          <a:off x="0" y="0"/>
          <a:ext cx="0" cy="0"/>
          <a:chOff x="0" y="0"/>
          <a:chExt cx="0" cy="0"/>
        </a:xfrm>
      </p:grpSpPr>
      <p:grpSp>
        <p:nvGrpSpPr>
          <p:cNvPr id="732" name="Google Shape;732;p25"/>
          <p:cNvGrpSpPr/>
          <p:nvPr/>
        </p:nvGrpSpPr>
        <p:grpSpPr>
          <a:xfrm>
            <a:off x="-6096" y="-3429"/>
            <a:ext cx="9156192" cy="5150358"/>
            <a:chOff x="0" y="0"/>
            <a:chExt cx="12192000" cy="6858000"/>
          </a:xfrm>
        </p:grpSpPr>
        <p:sp>
          <p:nvSpPr>
            <p:cNvPr id="733" name="Google Shape;733;p25"/>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4" name="Google Shape;734;p25"/>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5" name="Google Shape;735;p25"/>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6" name="Google Shape;736;p25"/>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7" name="Google Shape;737;p25"/>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8" name="Google Shape;738;p25"/>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9" name="Google Shape;739;p25"/>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0" name="Google Shape;740;p25"/>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1" name="Google Shape;741;p25"/>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2" name="Google Shape;742;p25"/>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3" name="Google Shape;743;p25"/>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4" name="Google Shape;744;p25"/>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5" name="Google Shape;745;p25"/>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6" name="Google Shape;746;p25"/>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7" name="Google Shape;747;p25"/>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8" name="Google Shape;748;p25"/>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9" name="Google Shape;749;p25"/>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0" name="Google Shape;750;p25"/>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1" name="Google Shape;751;p25"/>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2" name="Google Shape;752;p25"/>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3" name="Google Shape;753;p25"/>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4" name="Google Shape;754;p25"/>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5" name="Google Shape;755;p25"/>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6" name="Google Shape;756;p25"/>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7" name="Google Shape;757;p25"/>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8" name="Google Shape;758;p25"/>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9" name="Google Shape;759;p25"/>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0" name="Google Shape;760;p25"/>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1" name="Google Shape;761;p25"/>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2" name="Google Shape;762;p25"/>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3" name="Google Shape;763;p25"/>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4" name="Google Shape;764;p25"/>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5" name="Google Shape;765;p25"/>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6" name="Google Shape;766;p25"/>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7" name="Google Shape;767;p25"/>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8" name="Google Shape;768;p25"/>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9" name="Google Shape;769;p25"/>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0" name="Google Shape;770;p25"/>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1" name="Google Shape;771;p25"/>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2" name="Google Shape;772;p25"/>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3" name="Google Shape;773;p25"/>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4" name="Google Shape;774;p25"/>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5" name="Google Shape;775;p25"/>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6" name="Google Shape;776;p25"/>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7" name="Google Shape;777;p25"/>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8" name="Google Shape;778;p25"/>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9" name="Google Shape;779;p25"/>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0" name="Google Shape;780;p25"/>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1" name="Google Shape;781;p25"/>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2" name="Google Shape;782;p25"/>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3" name="Google Shape;783;p25"/>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4" name="Google Shape;784;p25"/>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5" name="Google Shape;785;p25"/>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6" name="Google Shape;786;p25"/>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7" name="Google Shape;787;p25"/>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8" name="Google Shape;788;p25"/>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9" name="Google Shape;789;p25"/>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0" name="Google Shape;790;p25"/>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1" name="Google Shape;791;p25"/>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792" name="Google Shape;792;p25"/>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793" name="Google Shape;793;p25"/>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4" name="Google Shape;794;p25"/>
          <p:cNvSpPr txBox="1"/>
          <p:nvPr>
            <p:ph type="title"/>
          </p:nvPr>
        </p:nvSpPr>
        <p:spPr>
          <a:xfrm>
            <a:off x="208725" y="344175"/>
            <a:ext cx="76011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5" name="Google Shape;795;p25"/>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CUSTOM_1_1_1_1_1_1_1_1_1_1_2_1_1_1">
    <p:spTree>
      <p:nvGrpSpPr>
        <p:cNvPr id="796" name="Shape 796"/>
        <p:cNvGrpSpPr/>
        <p:nvPr/>
      </p:nvGrpSpPr>
      <p:grpSpPr>
        <a:xfrm>
          <a:off x="0" y="0"/>
          <a:ext cx="0" cy="0"/>
          <a:chOff x="0" y="0"/>
          <a:chExt cx="0" cy="0"/>
        </a:xfrm>
      </p:grpSpPr>
      <p:grpSp>
        <p:nvGrpSpPr>
          <p:cNvPr id="797" name="Google Shape;797;p26"/>
          <p:cNvGrpSpPr/>
          <p:nvPr/>
        </p:nvGrpSpPr>
        <p:grpSpPr>
          <a:xfrm>
            <a:off x="-6096" y="-3429"/>
            <a:ext cx="9156192" cy="5150358"/>
            <a:chOff x="0" y="0"/>
            <a:chExt cx="12192000" cy="6858000"/>
          </a:xfrm>
        </p:grpSpPr>
        <p:sp>
          <p:nvSpPr>
            <p:cNvPr id="798" name="Google Shape;798;p26"/>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9" name="Google Shape;799;p26"/>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0" name="Google Shape;800;p26"/>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1" name="Google Shape;801;p26"/>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2" name="Google Shape;802;p26"/>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3" name="Google Shape;803;p26"/>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4" name="Google Shape;804;p26"/>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5" name="Google Shape;805;p26"/>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6" name="Google Shape;806;p26"/>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7" name="Google Shape;807;p26"/>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8" name="Google Shape;808;p26"/>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9" name="Google Shape;809;p26"/>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0" name="Google Shape;810;p26"/>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1" name="Google Shape;811;p26"/>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2" name="Google Shape;812;p26"/>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3" name="Google Shape;813;p26"/>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4" name="Google Shape;814;p26"/>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5" name="Google Shape;815;p26"/>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6" name="Google Shape;816;p26"/>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7" name="Google Shape;817;p26"/>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8" name="Google Shape;818;p26"/>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9" name="Google Shape;819;p26"/>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0" name="Google Shape;820;p26"/>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1" name="Google Shape;821;p26"/>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2" name="Google Shape;822;p26"/>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3" name="Google Shape;823;p26"/>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4" name="Google Shape;824;p26"/>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5" name="Google Shape;825;p26"/>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6" name="Google Shape;826;p26"/>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7" name="Google Shape;827;p26"/>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8" name="Google Shape;828;p26"/>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9" name="Google Shape;829;p26"/>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0" name="Google Shape;830;p26"/>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1" name="Google Shape;831;p26"/>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2" name="Google Shape;832;p26"/>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3" name="Google Shape;833;p26"/>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4" name="Google Shape;834;p26"/>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5" name="Google Shape;835;p26"/>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6" name="Google Shape;836;p26"/>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7" name="Google Shape;837;p26"/>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8" name="Google Shape;838;p26"/>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9" name="Google Shape;839;p26"/>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0" name="Google Shape;840;p26"/>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1" name="Google Shape;841;p26"/>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2" name="Google Shape;842;p26"/>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3" name="Google Shape;843;p26"/>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4" name="Google Shape;844;p26"/>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5" name="Google Shape;845;p26"/>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6" name="Google Shape;846;p26"/>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7" name="Google Shape;847;p26"/>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8" name="Google Shape;848;p26"/>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9" name="Google Shape;849;p26"/>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0" name="Google Shape;850;p26"/>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1" name="Google Shape;851;p26"/>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2" name="Google Shape;852;p26"/>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3" name="Google Shape;853;p26"/>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4" name="Google Shape;854;p26"/>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5" name="Google Shape;855;p26"/>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6" name="Google Shape;856;p26"/>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857" name="Google Shape;857;p26"/>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858" name="Google Shape;858;p26"/>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9" name="Google Shape;859;p26"/>
          <p:cNvSpPr txBox="1"/>
          <p:nvPr>
            <p:ph type="title"/>
          </p:nvPr>
        </p:nvSpPr>
        <p:spPr>
          <a:xfrm>
            <a:off x="208725" y="344175"/>
            <a:ext cx="55584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60" name="Google Shape;860;p26"/>
          <p:cNvSpPr txBox="1"/>
          <p:nvPr>
            <p:ph idx="1" type="subTitle"/>
          </p:nvPr>
        </p:nvSpPr>
        <p:spPr>
          <a:xfrm>
            <a:off x="5767125" y="425525"/>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1" name="Google Shape;861;p26"/>
          <p:cNvSpPr txBox="1"/>
          <p:nvPr>
            <p:ph idx="2" type="body"/>
          </p:nvPr>
        </p:nvSpPr>
        <p:spPr>
          <a:xfrm>
            <a:off x="208725" y="3050325"/>
            <a:ext cx="6666600" cy="18615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862" name="Google Shape;862;p26"/>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1_1_1_1_1_1_1_1_1_1_2_1_1_1_1">
    <p:spTree>
      <p:nvGrpSpPr>
        <p:cNvPr id="863" name="Shape 863"/>
        <p:cNvGrpSpPr/>
        <p:nvPr/>
      </p:nvGrpSpPr>
      <p:grpSpPr>
        <a:xfrm>
          <a:off x="0" y="0"/>
          <a:ext cx="0" cy="0"/>
          <a:chOff x="0" y="0"/>
          <a:chExt cx="0" cy="0"/>
        </a:xfrm>
      </p:grpSpPr>
      <p:grpSp>
        <p:nvGrpSpPr>
          <p:cNvPr id="864" name="Google Shape;864;p27"/>
          <p:cNvGrpSpPr/>
          <p:nvPr/>
        </p:nvGrpSpPr>
        <p:grpSpPr>
          <a:xfrm>
            <a:off x="-6096" y="-3429"/>
            <a:ext cx="9156192" cy="5150358"/>
            <a:chOff x="0" y="0"/>
            <a:chExt cx="12192000" cy="6858000"/>
          </a:xfrm>
        </p:grpSpPr>
        <p:sp>
          <p:nvSpPr>
            <p:cNvPr id="865" name="Google Shape;865;p27"/>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6" name="Google Shape;866;p27"/>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7" name="Google Shape;867;p27"/>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8" name="Google Shape;868;p27"/>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9" name="Google Shape;869;p27"/>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0" name="Google Shape;870;p27"/>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1" name="Google Shape;871;p27"/>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2" name="Google Shape;872;p27"/>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3" name="Google Shape;873;p27"/>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4" name="Google Shape;874;p27"/>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5" name="Google Shape;875;p27"/>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6" name="Google Shape;876;p27"/>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7" name="Google Shape;877;p27"/>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8" name="Google Shape;878;p27"/>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9" name="Google Shape;879;p27"/>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0" name="Google Shape;880;p27"/>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1" name="Google Shape;881;p27"/>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2" name="Google Shape;882;p27"/>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3" name="Google Shape;883;p27"/>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4" name="Google Shape;884;p27"/>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5" name="Google Shape;885;p27"/>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6" name="Google Shape;886;p27"/>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7" name="Google Shape;887;p27"/>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8" name="Google Shape;888;p27"/>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9" name="Google Shape;889;p27"/>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0" name="Google Shape;890;p27"/>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1" name="Google Shape;891;p27"/>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2" name="Google Shape;892;p27"/>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3" name="Google Shape;893;p27"/>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4" name="Google Shape;894;p27"/>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5" name="Google Shape;895;p27"/>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6" name="Google Shape;896;p27"/>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7" name="Google Shape;897;p27"/>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8" name="Google Shape;898;p27"/>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9" name="Google Shape;899;p27"/>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0" name="Google Shape;900;p27"/>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1" name="Google Shape;901;p27"/>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2" name="Google Shape;902;p27"/>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3" name="Google Shape;903;p27"/>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4" name="Google Shape;904;p27"/>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5" name="Google Shape;905;p27"/>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6" name="Google Shape;906;p27"/>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7" name="Google Shape;907;p27"/>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8" name="Google Shape;908;p27"/>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9" name="Google Shape;909;p27"/>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0" name="Google Shape;910;p27"/>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1" name="Google Shape;911;p27"/>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2" name="Google Shape;912;p27"/>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3" name="Google Shape;913;p27"/>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4" name="Google Shape;914;p27"/>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5" name="Google Shape;915;p27"/>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6" name="Google Shape;916;p27"/>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7" name="Google Shape;917;p27"/>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8" name="Google Shape;918;p27"/>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9" name="Google Shape;919;p27"/>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0" name="Google Shape;920;p27"/>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1" name="Google Shape;921;p27"/>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2" name="Google Shape;922;p27"/>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3" name="Google Shape;923;p27"/>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924" name="Google Shape;924;p27"/>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925" name="Google Shape;925;p27"/>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6" name="Google Shape;926;p27"/>
          <p:cNvSpPr txBox="1"/>
          <p:nvPr>
            <p:ph type="title"/>
          </p:nvPr>
        </p:nvSpPr>
        <p:spPr>
          <a:xfrm>
            <a:off x="836250" y="1569150"/>
            <a:ext cx="7471500" cy="2005200"/>
          </a:xfrm>
          <a:prstGeom prst="rect">
            <a:avLst/>
          </a:prstGeom>
        </p:spPr>
        <p:txBody>
          <a:bodyPr anchorCtr="0" anchor="t" bIns="91425" lIns="91425" spcFirstLastPara="1" rIns="91425" wrap="square" tIns="91425">
            <a:spAutoFit/>
          </a:bodyPr>
          <a:lstStyle>
            <a:lvl1pPr lvl="0" algn="ctr">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27" name="Google Shape;927;p27"/>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928" name="Shape 928"/>
        <p:cNvGrpSpPr/>
        <p:nvPr/>
      </p:nvGrpSpPr>
      <p:grpSpPr>
        <a:xfrm>
          <a:off x="0" y="0"/>
          <a:ext cx="0" cy="0"/>
          <a:chOff x="0" y="0"/>
          <a:chExt cx="0" cy="0"/>
        </a:xfrm>
      </p:grpSpPr>
      <p:sp>
        <p:nvSpPr>
          <p:cNvPr id="929" name="Google Shape;929;p28"/>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30" name="Google Shape;930;p2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31" name="Google Shape;93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932" name="Shape 932"/>
        <p:cNvGrpSpPr/>
        <p:nvPr/>
      </p:nvGrpSpPr>
      <p:grpSpPr>
        <a:xfrm>
          <a:off x="0" y="0"/>
          <a:ext cx="0" cy="0"/>
          <a:chOff x="0" y="0"/>
          <a:chExt cx="0" cy="0"/>
        </a:xfrm>
      </p:grpSpPr>
      <p:sp>
        <p:nvSpPr>
          <p:cNvPr id="933" name="Google Shape;933;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9"/>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35" name="Google Shape;935;p2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936" name="Google Shape;936;p2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937" name="Google Shape;93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CUSTOM_1_1_1_1_1_1_1_1_1_1_2_1_1_1_1_1">
    <p:spTree>
      <p:nvGrpSpPr>
        <p:cNvPr id="938" name="Shape 938"/>
        <p:cNvGrpSpPr/>
        <p:nvPr/>
      </p:nvGrpSpPr>
      <p:grpSpPr>
        <a:xfrm>
          <a:off x="0" y="0"/>
          <a:ext cx="0" cy="0"/>
          <a:chOff x="0" y="0"/>
          <a:chExt cx="0" cy="0"/>
        </a:xfrm>
      </p:grpSpPr>
      <p:grpSp>
        <p:nvGrpSpPr>
          <p:cNvPr id="939" name="Google Shape;939;p30"/>
          <p:cNvGrpSpPr/>
          <p:nvPr/>
        </p:nvGrpSpPr>
        <p:grpSpPr>
          <a:xfrm>
            <a:off x="-6096" y="-3429"/>
            <a:ext cx="9156192" cy="5150358"/>
            <a:chOff x="0" y="0"/>
            <a:chExt cx="12192000" cy="6858000"/>
          </a:xfrm>
        </p:grpSpPr>
        <p:sp>
          <p:nvSpPr>
            <p:cNvPr id="940" name="Google Shape;940;p30"/>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1" name="Google Shape;941;p30"/>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2" name="Google Shape;942;p30"/>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3" name="Google Shape;943;p30"/>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4" name="Google Shape;944;p30"/>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5" name="Google Shape;945;p30"/>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6" name="Google Shape;946;p30"/>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7" name="Google Shape;947;p30"/>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8" name="Google Shape;948;p30"/>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9" name="Google Shape;949;p30"/>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0" name="Google Shape;950;p30"/>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1" name="Google Shape;951;p30"/>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2" name="Google Shape;952;p30"/>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3" name="Google Shape;953;p30"/>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4" name="Google Shape;954;p30"/>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5" name="Google Shape;955;p30"/>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6" name="Google Shape;956;p30"/>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7" name="Google Shape;957;p30"/>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8" name="Google Shape;958;p30"/>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9" name="Google Shape;959;p30"/>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0" name="Google Shape;960;p30"/>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1" name="Google Shape;961;p30"/>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2" name="Google Shape;962;p30"/>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3" name="Google Shape;963;p30"/>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4" name="Google Shape;964;p30"/>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5" name="Google Shape;965;p30"/>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6" name="Google Shape;966;p30"/>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7" name="Google Shape;967;p30"/>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8" name="Google Shape;968;p30"/>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9" name="Google Shape;969;p30"/>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0" name="Google Shape;970;p30"/>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1" name="Google Shape;971;p30"/>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2" name="Google Shape;972;p30"/>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3" name="Google Shape;973;p30"/>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4" name="Google Shape;974;p30"/>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5" name="Google Shape;975;p30"/>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6" name="Google Shape;976;p30"/>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7" name="Google Shape;977;p30"/>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8" name="Google Shape;978;p30"/>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9" name="Google Shape;979;p30"/>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0" name="Google Shape;980;p30"/>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1" name="Google Shape;981;p30"/>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2" name="Google Shape;982;p30"/>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3" name="Google Shape;983;p30"/>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4" name="Google Shape;984;p30"/>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5" name="Google Shape;985;p30"/>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6" name="Google Shape;986;p30"/>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7" name="Google Shape;987;p30"/>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8" name="Google Shape;988;p30"/>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9" name="Google Shape;989;p30"/>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0" name="Google Shape;990;p30"/>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1" name="Google Shape;991;p30"/>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2" name="Google Shape;992;p30"/>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3" name="Google Shape;993;p30"/>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4" name="Google Shape;994;p30"/>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5" name="Google Shape;995;p30"/>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6" name="Google Shape;996;p30"/>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7" name="Google Shape;997;p30"/>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8" name="Google Shape;998;p30"/>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999" name="Google Shape;999;p30"/>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000" name="Google Shape;1000;p30"/>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1" name="Google Shape;1001;p30"/>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02" name="Google Shape;1002;p30"/>
          <p:cNvSpPr txBox="1"/>
          <p:nvPr>
            <p:ph idx="1" type="subTitle"/>
          </p:nvPr>
        </p:nvSpPr>
        <p:spPr>
          <a:xfrm>
            <a:off x="208725" y="2464950"/>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3" name="Google Shape;1003;p30"/>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1_1_1_1_1_1_1_1_1_1_2_1_1_1_1_1_1">
    <p:spTree>
      <p:nvGrpSpPr>
        <p:cNvPr id="1004" name="Shape 1004"/>
        <p:cNvGrpSpPr/>
        <p:nvPr/>
      </p:nvGrpSpPr>
      <p:grpSpPr>
        <a:xfrm>
          <a:off x="0" y="0"/>
          <a:ext cx="0" cy="0"/>
          <a:chOff x="0" y="0"/>
          <a:chExt cx="0" cy="0"/>
        </a:xfrm>
      </p:grpSpPr>
      <p:grpSp>
        <p:nvGrpSpPr>
          <p:cNvPr id="1005" name="Google Shape;1005;p31"/>
          <p:cNvGrpSpPr/>
          <p:nvPr/>
        </p:nvGrpSpPr>
        <p:grpSpPr>
          <a:xfrm>
            <a:off x="-6096" y="-3429"/>
            <a:ext cx="9156192" cy="5150358"/>
            <a:chOff x="0" y="0"/>
            <a:chExt cx="12192000" cy="6858000"/>
          </a:xfrm>
        </p:grpSpPr>
        <p:sp>
          <p:nvSpPr>
            <p:cNvPr id="1006" name="Google Shape;1006;p31"/>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7" name="Google Shape;1007;p31"/>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8" name="Google Shape;1008;p31"/>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9" name="Google Shape;1009;p31"/>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0" name="Google Shape;1010;p31"/>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1" name="Google Shape;1011;p31"/>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2" name="Google Shape;1012;p31"/>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3" name="Google Shape;1013;p31"/>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4" name="Google Shape;1014;p31"/>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5" name="Google Shape;1015;p31"/>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6" name="Google Shape;1016;p31"/>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7" name="Google Shape;1017;p31"/>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8" name="Google Shape;1018;p31"/>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9" name="Google Shape;1019;p31"/>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0" name="Google Shape;1020;p31"/>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1" name="Google Shape;1021;p31"/>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2" name="Google Shape;1022;p31"/>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3" name="Google Shape;1023;p31"/>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4" name="Google Shape;1024;p31"/>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5" name="Google Shape;1025;p31"/>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6" name="Google Shape;1026;p31"/>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7" name="Google Shape;1027;p31"/>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8" name="Google Shape;1028;p31"/>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9" name="Google Shape;1029;p31"/>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0" name="Google Shape;1030;p31"/>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1" name="Google Shape;1031;p31"/>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2" name="Google Shape;1032;p31"/>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3" name="Google Shape;1033;p31"/>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4" name="Google Shape;1034;p31"/>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5" name="Google Shape;1035;p31"/>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6" name="Google Shape;1036;p31"/>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7" name="Google Shape;1037;p31"/>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8" name="Google Shape;1038;p31"/>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9" name="Google Shape;1039;p31"/>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0" name="Google Shape;1040;p31"/>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1" name="Google Shape;1041;p31"/>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2" name="Google Shape;1042;p31"/>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3" name="Google Shape;1043;p31"/>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4" name="Google Shape;1044;p31"/>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5" name="Google Shape;1045;p31"/>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6" name="Google Shape;1046;p31"/>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7" name="Google Shape;1047;p31"/>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8" name="Google Shape;1048;p31"/>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9" name="Google Shape;1049;p31"/>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0" name="Google Shape;1050;p31"/>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1" name="Google Shape;1051;p31"/>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2" name="Google Shape;1052;p31"/>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3" name="Google Shape;1053;p31"/>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4" name="Google Shape;1054;p31"/>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5" name="Google Shape;1055;p31"/>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6" name="Google Shape;1056;p31"/>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7" name="Google Shape;1057;p31"/>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8" name="Google Shape;1058;p31"/>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9" name="Google Shape;1059;p31"/>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0" name="Google Shape;1060;p31"/>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1" name="Google Shape;1061;p31"/>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2" name="Google Shape;1062;p31"/>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3" name="Google Shape;1063;p31"/>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4" name="Google Shape;1064;p31"/>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065" name="Google Shape;1065;p31"/>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066" name="Google Shape;1066;p31"/>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7" name="Google Shape;1067;p31"/>
          <p:cNvSpPr txBox="1"/>
          <p:nvPr>
            <p:ph idx="1" type="body"/>
          </p:nvPr>
        </p:nvSpPr>
        <p:spPr>
          <a:xfrm>
            <a:off x="1578900" y="1135050"/>
            <a:ext cx="5986200" cy="2873400"/>
          </a:xfrm>
          <a:prstGeom prst="rect">
            <a:avLst/>
          </a:prstGeom>
        </p:spPr>
        <p:txBody>
          <a:bodyPr anchorCtr="0" anchor="t" bIns="91425" lIns="91425" spcFirstLastPara="1" rIns="91425" wrap="square" tIns="91425">
            <a:noAutofit/>
          </a:bodyPr>
          <a:lstStyle>
            <a:lvl1pPr indent="-279400" lvl="0" marL="457200" algn="ctr">
              <a:spcBef>
                <a:spcPts val="0"/>
              </a:spcBef>
              <a:spcAft>
                <a:spcPts val="0"/>
              </a:spcAft>
              <a:buSzPts val="800"/>
              <a:buChar char="●"/>
              <a:defRPr/>
            </a:lvl1pPr>
            <a:lvl2pPr indent="-279400" lvl="1" marL="914400" algn="ctr">
              <a:spcBef>
                <a:spcPts val="0"/>
              </a:spcBef>
              <a:spcAft>
                <a:spcPts val="0"/>
              </a:spcAft>
              <a:buSzPts val="800"/>
              <a:buChar char="○"/>
              <a:defRPr/>
            </a:lvl2pPr>
            <a:lvl3pPr indent="-279400" lvl="2" marL="1371600" algn="ctr">
              <a:spcBef>
                <a:spcPts val="0"/>
              </a:spcBef>
              <a:spcAft>
                <a:spcPts val="0"/>
              </a:spcAft>
              <a:buSzPts val="800"/>
              <a:buChar char="■"/>
              <a:defRPr/>
            </a:lvl3pPr>
            <a:lvl4pPr indent="-279400" lvl="3" marL="1828800" algn="ctr">
              <a:spcBef>
                <a:spcPts val="0"/>
              </a:spcBef>
              <a:spcAft>
                <a:spcPts val="0"/>
              </a:spcAft>
              <a:buSzPts val="800"/>
              <a:buChar char="●"/>
              <a:defRPr/>
            </a:lvl4pPr>
            <a:lvl5pPr indent="-279400" lvl="4" marL="2286000" algn="ctr">
              <a:spcBef>
                <a:spcPts val="0"/>
              </a:spcBef>
              <a:spcAft>
                <a:spcPts val="0"/>
              </a:spcAft>
              <a:buSzPts val="800"/>
              <a:buChar char="○"/>
              <a:defRPr/>
            </a:lvl5pPr>
            <a:lvl6pPr indent="-279400" lvl="5" marL="2743200" algn="ctr">
              <a:spcBef>
                <a:spcPts val="0"/>
              </a:spcBef>
              <a:spcAft>
                <a:spcPts val="0"/>
              </a:spcAft>
              <a:buSzPts val="800"/>
              <a:buChar char="■"/>
              <a:defRPr/>
            </a:lvl6pPr>
            <a:lvl7pPr indent="-279400" lvl="6" marL="3200400" algn="ctr">
              <a:spcBef>
                <a:spcPts val="0"/>
              </a:spcBef>
              <a:spcAft>
                <a:spcPts val="0"/>
              </a:spcAft>
              <a:buSzPts val="800"/>
              <a:buChar char="●"/>
              <a:defRPr/>
            </a:lvl7pPr>
            <a:lvl8pPr indent="-279400" lvl="7" marL="3657600" algn="ctr">
              <a:spcBef>
                <a:spcPts val="0"/>
              </a:spcBef>
              <a:spcAft>
                <a:spcPts val="0"/>
              </a:spcAft>
              <a:buSzPts val="800"/>
              <a:buChar char="○"/>
              <a:defRPr/>
            </a:lvl8pPr>
            <a:lvl9pPr indent="-279400" lvl="8" marL="4114800" algn="ctr">
              <a:spcBef>
                <a:spcPts val="0"/>
              </a:spcBef>
              <a:spcAft>
                <a:spcPts val="0"/>
              </a:spcAft>
              <a:buSzPts val="800"/>
              <a:buChar char="■"/>
              <a:defRPr/>
            </a:lvl9pPr>
          </a:lstStyle>
          <a:p/>
        </p:txBody>
      </p:sp>
      <p:sp>
        <p:nvSpPr>
          <p:cNvPr id="1068" name="Google Shape;1068;p31"/>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CFE2F3"/>
        </a:solid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1_1_1_1_1_1_1_1_1_1_2_1_1_1_1_1_1_1">
    <p:spTree>
      <p:nvGrpSpPr>
        <p:cNvPr id="1069" name="Shape 1069"/>
        <p:cNvGrpSpPr/>
        <p:nvPr/>
      </p:nvGrpSpPr>
      <p:grpSpPr>
        <a:xfrm>
          <a:off x="0" y="0"/>
          <a:ext cx="0" cy="0"/>
          <a:chOff x="0" y="0"/>
          <a:chExt cx="0" cy="0"/>
        </a:xfrm>
      </p:grpSpPr>
      <p:grpSp>
        <p:nvGrpSpPr>
          <p:cNvPr id="1070" name="Google Shape;1070;p32"/>
          <p:cNvGrpSpPr/>
          <p:nvPr/>
        </p:nvGrpSpPr>
        <p:grpSpPr>
          <a:xfrm>
            <a:off x="-6096" y="-3429"/>
            <a:ext cx="9156192" cy="5150358"/>
            <a:chOff x="0" y="0"/>
            <a:chExt cx="12192000" cy="6858000"/>
          </a:xfrm>
        </p:grpSpPr>
        <p:sp>
          <p:nvSpPr>
            <p:cNvPr id="1071" name="Google Shape;1071;p32"/>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2" name="Google Shape;1072;p32"/>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3" name="Google Shape;1073;p32"/>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4" name="Google Shape;1074;p32"/>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5" name="Google Shape;1075;p32"/>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6" name="Google Shape;1076;p32"/>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7" name="Google Shape;1077;p32"/>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8" name="Google Shape;1078;p32"/>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9" name="Google Shape;1079;p32"/>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0" name="Google Shape;1080;p32"/>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1" name="Google Shape;1081;p32"/>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2" name="Google Shape;1082;p32"/>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3" name="Google Shape;1083;p32"/>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4" name="Google Shape;1084;p32"/>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5" name="Google Shape;1085;p32"/>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6" name="Google Shape;1086;p32"/>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7" name="Google Shape;1087;p32"/>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8" name="Google Shape;1088;p32"/>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9" name="Google Shape;1089;p32"/>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0" name="Google Shape;1090;p32"/>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1" name="Google Shape;1091;p32"/>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2" name="Google Shape;1092;p32"/>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3" name="Google Shape;1093;p32"/>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4" name="Google Shape;1094;p32"/>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5" name="Google Shape;1095;p32"/>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6" name="Google Shape;1096;p32"/>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7" name="Google Shape;1097;p32"/>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8" name="Google Shape;1098;p32"/>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9" name="Google Shape;1099;p32"/>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0" name="Google Shape;1100;p32"/>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1" name="Google Shape;1101;p32"/>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2" name="Google Shape;1102;p32"/>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3" name="Google Shape;1103;p32"/>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4" name="Google Shape;1104;p32"/>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5" name="Google Shape;1105;p32"/>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6" name="Google Shape;1106;p32"/>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7" name="Google Shape;1107;p32"/>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8" name="Google Shape;1108;p32"/>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9" name="Google Shape;1109;p32"/>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0" name="Google Shape;1110;p32"/>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1" name="Google Shape;1111;p32"/>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2" name="Google Shape;1112;p32"/>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3" name="Google Shape;1113;p32"/>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4" name="Google Shape;1114;p32"/>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5" name="Google Shape;1115;p32"/>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6" name="Google Shape;1116;p32"/>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7" name="Google Shape;1117;p32"/>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8" name="Google Shape;1118;p32"/>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9" name="Google Shape;1119;p32"/>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0" name="Google Shape;1120;p32"/>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1" name="Google Shape;1121;p32"/>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2" name="Google Shape;1122;p32"/>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3" name="Google Shape;1123;p32"/>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4" name="Google Shape;1124;p32"/>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5" name="Google Shape;1125;p32"/>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6" name="Google Shape;1126;p32"/>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7" name="Google Shape;1127;p32"/>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8" name="Google Shape;1128;p32"/>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9" name="Google Shape;1129;p32"/>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130" name="Google Shape;1130;p32"/>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131" name="Google Shape;1131;p3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2" name="Google Shape;1132;p32"/>
          <p:cNvSpPr txBox="1"/>
          <p:nvPr>
            <p:ph idx="1" type="body"/>
          </p:nvPr>
        </p:nvSpPr>
        <p:spPr>
          <a:xfrm>
            <a:off x="2919350" y="1423650"/>
            <a:ext cx="5986200" cy="287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133" name="Google Shape;1133;p32"/>
          <p:cNvSpPr txBox="1"/>
          <p:nvPr>
            <p:ph type="title"/>
          </p:nvPr>
        </p:nvSpPr>
        <p:spPr>
          <a:xfrm>
            <a:off x="221150" y="1423650"/>
            <a:ext cx="2510100" cy="22962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34" name="Google Shape;1134;p3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grid">
  <p:cSld name="CUSTOM_1_1_1_1_1_1_1_1_1_1_2_1_1_1_1_1_1_1_1">
    <p:spTree>
      <p:nvGrpSpPr>
        <p:cNvPr id="1135" name="Shape 1135"/>
        <p:cNvGrpSpPr/>
        <p:nvPr/>
      </p:nvGrpSpPr>
      <p:grpSpPr>
        <a:xfrm>
          <a:off x="0" y="0"/>
          <a:ext cx="0" cy="0"/>
          <a:chOff x="0" y="0"/>
          <a:chExt cx="0" cy="0"/>
        </a:xfrm>
      </p:grpSpPr>
      <p:grpSp>
        <p:nvGrpSpPr>
          <p:cNvPr id="1136" name="Google Shape;1136;p33"/>
          <p:cNvGrpSpPr/>
          <p:nvPr/>
        </p:nvGrpSpPr>
        <p:grpSpPr>
          <a:xfrm>
            <a:off x="-6096" y="-3429"/>
            <a:ext cx="9156192" cy="5150358"/>
            <a:chOff x="0" y="0"/>
            <a:chExt cx="12192000" cy="6858000"/>
          </a:xfrm>
        </p:grpSpPr>
        <p:sp>
          <p:nvSpPr>
            <p:cNvPr id="1137" name="Google Shape;1137;p33"/>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8" name="Google Shape;1138;p33"/>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9" name="Google Shape;1139;p33"/>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0" name="Google Shape;1140;p33"/>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1" name="Google Shape;1141;p33"/>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2" name="Google Shape;1142;p33"/>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3" name="Google Shape;1143;p33"/>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4" name="Google Shape;1144;p33"/>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5" name="Google Shape;1145;p33"/>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6" name="Google Shape;1146;p33"/>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7" name="Google Shape;1147;p33"/>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8" name="Google Shape;1148;p33"/>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9" name="Google Shape;1149;p33"/>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0" name="Google Shape;1150;p33"/>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1" name="Google Shape;1151;p33"/>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2" name="Google Shape;1152;p33"/>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3" name="Google Shape;1153;p33"/>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4" name="Google Shape;1154;p33"/>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5" name="Google Shape;1155;p33"/>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6" name="Google Shape;1156;p33"/>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7" name="Google Shape;1157;p33"/>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8" name="Google Shape;1158;p33"/>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9" name="Google Shape;1159;p33"/>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0" name="Google Shape;1160;p33"/>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1" name="Google Shape;1161;p33"/>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2" name="Google Shape;1162;p33"/>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3" name="Google Shape;1163;p33"/>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4" name="Google Shape;1164;p33"/>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5" name="Google Shape;1165;p33"/>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6" name="Google Shape;1166;p33"/>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7" name="Google Shape;1167;p33"/>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8" name="Google Shape;1168;p33"/>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9" name="Google Shape;1169;p33"/>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0" name="Google Shape;1170;p33"/>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1" name="Google Shape;1171;p33"/>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2" name="Google Shape;1172;p33"/>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3" name="Google Shape;1173;p33"/>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4" name="Google Shape;1174;p33"/>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5" name="Google Shape;1175;p33"/>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6" name="Google Shape;1176;p33"/>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7" name="Google Shape;1177;p33"/>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8" name="Google Shape;1178;p33"/>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9" name="Google Shape;1179;p33"/>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0" name="Google Shape;1180;p33"/>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1" name="Google Shape;1181;p33"/>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2" name="Google Shape;1182;p33"/>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3" name="Google Shape;1183;p33"/>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4" name="Google Shape;1184;p33"/>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5" name="Google Shape;1185;p33"/>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6" name="Google Shape;1186;p33"/>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7" name="Google Shape;1187;p33"/>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8" name="Google Shape;1188;p33"/>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9" name="Google Shape;1189;p33"/>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0" name="Google Shape;1190;p33"/>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1" name="Google Shape;1191;p33"/>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2" name="Google Shape;1192;p33"/>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3" name="Google Shape;1193;p33"/>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4" name="Google Shape;1194;p33"/>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5" name="Google Shape;1195;p33"/>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196" name="Google Shape;1196;p33"/>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197" name="Google Shape;1197;p33"/>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8" name="Google Shape;1198;p33"/>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_1_1_1_1_1_1_1_1_1_2_1_1_1_1_1_1_1_1_1">
    <p:spTree>
      <p:nvGrpSpPr>
        <p:cNvPr id="1199" name="Shape 1199"/>
        <p:cNvGrpSpPr/>
        <p:nvPr/>
      </p:nvGrpSpPr>
      <p:grpSpPr>
        <a:xfrm>
          <a:off x="0" y="0"/>
          <a:ext cx="0" cy="0"/>
          <a:chOff x="0" y="0"/>
          <a:chExt cx="0" cy="0"/>
        </a:xfrm>
      </p:grpSpPr>
      <p:sp>
        <p:nvSpPr>
          <p:cNvPr id="1200" name="Google Shape;1200;p34"/>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201" name="Google Shape;1201;p3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2" name="Google Shape;1202;p3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1_1_1_1_1_1_1_1_1_1_2_1_1_1_1_1_1_1_1_1_1">
    <p:spTree>
      <p:nvGrpSpPr>
        <p:cNvPr id="1203" name="Shape 1203"/>
        <p:cNvGrpSpPr/>
        <p:nvPr/>
      </p:nvGrpSpPr>
      <p:grpSpPr>
        <a:xfrm>
          <a:off x="0" y="0"/>
          <a:ext cx="0" cy="0"/>
          <a:chOff x="0" y="0"/>
          <a:chExt cx="0" cy="0"/>
        </a:xfrm>
      </p:grpSpPr>
      <p:sp>
        <p:nvSpPr>
          <p:cNvPr id="1204" name="Google Shape;1204;p35"/>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205" name="Google Shape;1205;p35"/>
          <p:cNvGrpSpPr/>
          <p:nvPr/>
        </p:nvGrpSpPr>
        <p:grpSpPr>
          <a:xfrm>
            <a:off x="-6096" y="-3429"/>
            <a:ext cx="9156192" cy="5150358"/>
            <a:chOff x="0" y="0"/>
            <a:chExt cx="12192000" cy="6858000"/>
          </a:xfrm>
        </p:grpSpPr>
        <p:sp>
          <p:nvSpPr>
            <p:cNvPr id="1206" name="Google Shape;1206;p35"/>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7" name="Google Shape;1207;p35"/>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8" name="Google Shape;1208;p35"/>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9" name="Google Shape;1209;p35"/>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0" name="Google Shape;1210;p35"/>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1" name="Google Shape;1211;p35"/>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2" name="Google Shape;1212;p35"/>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3" name="Google Shape;1213;p35"/>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4" name="Google Shape;1214;p35"/>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5" name="Google Shape;1215;p35"/>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6" name="Google Shape;1216;p35"/>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7" name="Google Shape;1217;p35"/>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8" name="Google Shape;1218;p35"/>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9" name="Google Shape;1219;p35"/>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0" name="Google Shape;1220;p35"/>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1" name="Google Shape;1221;p35"/>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2" name="Google Shape;1222;p35"/>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3" name="Google Shape;1223;p35"/>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4" name="Google Shape;1224;p35"/>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5" name="Google Shape;1225;p35"/>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6" name="Google Shape;1226;p35"/>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7" name="Google Shape;1227;p35"/>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8" name="Google Shape;1228;p35"/>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9" name="Google Shape;1229;p35"/>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0" name="Google Shape;1230;p35"/>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1" name="Google Shape;1231;p35"/>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2" name="Google Shape;1232;p35"/>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3" name="Google Shape;1233;p35"/>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4" name="Google Shape;1234;p35"/>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5" name="Google Shape;1235;p35"/>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6" name="Google Shape;1236;p35"/>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7" name="Google Shape;1237;p35"/>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8" name="Google Shape;1238;p35"/>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9" name="Google Shape;1239;p35"/>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0" name="Google Shape;1240;p35"/>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1" name="Google Shape;1241;p35"/>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2" name="Google Shape;1242;p35"/>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3" name="Google Shape;1243;p35"/>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4" name="Google Shape;1244;p35"/>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5" name="Google Shape;1245;p35"/>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6" name="Google Shape;1246;p35"/>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7" name="Google Shape;1247;p35"/>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8" name="Google Shape;1248;p35"/>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9" name="Google Shape;1249;p35"/>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0" name="Google Shape;1250;p35"/>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1" name="Google Shape;1251;p35"/>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2" name="Google Shape;1252;p35"/>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3" name="Google Shape;1253;p35"/>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4" name="Google Shape;1254;p35"/>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5" name="Google Shape;1255;p35"/>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6" name="Google Shape;1256;p35"/>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7" name="Google Shape;1257;p35"/>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8" name="Google Shape;1258;p35"/>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9" name="Google Shape;1259;p35"/>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0" name="Google Shape;1260;p35"/>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1" name="Google Shape;1261;p35"/>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2" name="Google Shape;1262;p35"/>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3" name="Google Shape;1263;p35"/>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4" name="Google Shape;1264;p35"/>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265" name="Google Shape;1265;p35"/>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6" name="Google Shape;1266;p35"/>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67" name="Google Shape;1267;p35"/>
          <p:cNvSpPr txBox="1"/>
          <p:nvPr>
            <p:ph idx="1" type="subTitle"/>
          </p:nvPr>
        </p:nvSpPr>
        <p:spPr>
          <a:xfrm>
            <a:off x="208725" y="2464950"/>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8" name="Google Shape;1268;p35"/>
          <p:cNvSpPr txBox="1"/>
          <p:nvPr>
            <p:ph idx="2" type="subTitle"/>
          </p:nvPr>
        </p:nvSpPr>
        <p:spPr>
          <a:xfrm>
            <a:off x="3281550" y="2464950"/>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9" name="Google Shape;1269;p35"/>
          <p:cNvSpPr txBox="1"/>
          <p:nvPr>
            <p:ph idx="3" type="subTitle"/>
          </p:nvPr>
        </p:nvSpPr>
        <p:spPr>
          <a:xfrm>
            <a:off x="6354375" y="2464950"/>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0" name="Google Shape;1270;p35"/>
          <p:cNvSpPr txBox="1"/>
          <p:nvPr>
            <p:ph idx="4" type="subTitle"/>
          </p:nvPr>
        </p:nvSpPr>
        <p:spPr>
          <a:xfrm>
            <a:off x="208725" y="3659899"/>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1" name="Google Shape;1271;p35"/>
          <p:cNvSpPr txBox="1"/>
          <p:nvPr>
            <p:ph idx="5" type="subTitle"/>
          </p:nvPr>
        </p:nvSpPr>
        <p:spPr>
          <a:xfrm>
            <a:off x="3281550" y="3659899"/>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2" name="Google Shape;1272;p35"/>
          <p:cNvSpPr txBox="1"/>
          <p:nvPr>
            <p:ph idx="6" type="subTitle"/>
          </p:nvPr>
        </p:nvSpPr>
        <p:spPr>
          <a:xfrm>
            <a:off x="6354375" y="3659899"/>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3" name="Google Shape;1273;p35"/>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1_1_1_1_1_1_1_1_1_1_2_1_1_1_1_1_1_1_1_1_1_1">
    <p:spTree>
      <p:nvGrpSpPr>
        <p:cNvPr id="1274" name="Shape 1274"/>
        <p:cNvGrpSpPr/>
        <p:nvPr/>
      </p:nvGrpSpPr>
      <p:grpSpPr>
        <a:xfrm>
          <a:off x="0" y="0"/>
          <a:ext cx="0" cy="0"/>
          <a:chOff x="0" y="0"/>
          <a:chExt cx="0" cy="0"/>
        </a:xfrm>
      </p:grpSpPr>
      <p:sp>
        <p:nvSpPr>
          <p:cNvPr id="1275" name="Google Shape;1275;p36"/>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276" name="Google Shape;1276;p36"/>
          <p:cNvGrpSpPr/>
          <p:nvPr/>
        </p:nvGrpSpPr>
        <p:grpSpPr>
          <a:xfrm>
            <a:off x="-6096" y="-3429"/>
            <a:ext cx="9156192" cy="5150358"/>
            <a:chOff x="0" y="0"/>
            <a:chExt cx="12192000" cy="6858000"/>
          </a:xfrm>
        </p:grpSpPr>
        <p:sp>
          <p:nvSpPr>
            <p:cNvPr id="1277" name="Google Shape;1277;p36"/>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8" name="Google Shape;1278;p36"/>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79" name="Google Shape;1279;p36"/>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0" name="Google Shape;1280;p36"/>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1" name="Google Shape;1281;p36"/>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2" name="Google Shape;1282;p36"/>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3" name="Google Shape;1283;p36"/>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4" name="Google Shape;1284;p36"/>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5" name="Google Shape;1285;p36"/>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6" name="Google Shape;1286;p36"/>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7" name="Google Shape;1287;p36"/>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8" name="Google Shape;1288;p36"/>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9" name="Google Shape;1289;p36"/>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0" name="Google Shape;1290;p36"/>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1" name="Google Shape;1291;p36"/>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2" name="Google Shape;1292;p36"/>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3" name="Google Shape;1293;p36"/>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4" name="Google Shape;1294;p36"/>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5" name="Google Shape;1295;p36"/>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6" name="Google Shape;1296;p36"/>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7" name="Google Shape;1297;p36"/>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8" name="Google Shape;1298;p36"/>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9" name="Google Shape;1299;p36"/>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0" name="Google Shape;1300;p36"/>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1" name="Google Shape;1301;p36"/>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2" name="Google Shape;1302;p36"/>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3" name="Google Shape;1303;p36"/>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4" name="Google Shape;1304;p36"/>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5" name="Google Shape;1305;p36"/>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6" name="Google Shape;1306;p36"/>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7" name="Google Shape;1307;p36"/>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8" name="Google Shape;1308;p36"/>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9" name="Google Shape;1309;p36"/>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0" name="Google Shape;1310;p36"/>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1" name="Google Shape;1311;p36"/>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2" name="Google Shape;1312;p36"/>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3" name="Google Shape;1313;p36"/>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4" name="Google Shape;1314;p36"/>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5" name="Google Shape;1315;p36"/>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6" name="Google Shape;1316;p36"/>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7" name="Google Shape;1317;p36"/>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8" name="Google Shape;1318;p36"/>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9" name="Google Shape;1319;p36"/>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0" name="Google Shape;1320;p36"/>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1" name="Google Shape;1321;p36"/>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2" name="Google Shape;1322;p36"/>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3" name="Google Shape;1323;p36"/>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4" name="Google Shape;1324;p36"/>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5" name="Google Shape;1325;p36"/>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6" name="Google Shape;1326;p36"/>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7" name="Google Shape;1327;p36"/>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8" name="Google Shape;1328;p36"/>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9" name="Google Shape;1329;p36"/>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0" name="Google Shape;1330;p36"/>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1" name="Google Shape;1331;p36"/>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2" name="Google Shape;1332;p36"/>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3" name="Google Shape;1333;p36"/>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4" name="Google Shape;1334;p36"/>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5" name="Google Shape;1335;p36"/>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336" name="Google Shape;1336;p36"/>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7" name="Google Shape;1337;p36"/>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38" name="Google Shape;1338;p36"/>
          <p:cNvSpPr txBox="1"/>
          <p:nvPr>
            <p:ph idx="1" type="body"/>
          </p:nvPr>
        </p:nvSpPr>
        <p:spPr>
          <a:xfrm>
            <a:off x="208725" y="2304400"/>
            <a:ext cx="33528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339" name="Google Shape;1339;p36"/>
          <p:cNvSpPr/>
          <p:nvPr>
            <p:ph idx="2" type="pic"/>
          </p:nvPr>
        </p:nvSpPr>
        <p:spPr>
          <a:xfrm>
            <a:off x="3769050" y="2304400"/>
            <a:ext cx="5156700" cy="2568600"/>
          </a:xfrm>
          <a:prstGeom prst="roundRect">
            <a:avLst>
              <a:gd fmla="val 4123" name="adj"/>
            </a:avLst>
          </a:prstGeom>
          <a:noFill/>
          <a:ln>
            <a:noFill/>
          </a:ln>
        </p:spPr>
      </p:sp>
      <p:sp>
        <p:nvSpPr>
          <p:cNvPr id="1340" name="Google Shape;1340;p36"/>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_1_1_1_1_1_1_1_1_2_1_1_1_1_1_1_1_1_1_1_1_1">
    <p:spTree>
      <p:nvGrpSpPr>
        <p:cNvPr id="1341" name="Shape 1341"/>
        <p:cNvGrpSpPr/>
        <p:nvPr/>
      </p:nvGrpSpPr>
      <p:grpSpPr>
        <a:xfrm>
          <a:off x="0" y="0"/>
          <a:ext cx="0" cy="0"/>
          <a:chOff x="0" y="0"/>
          <a:chExt cx="0" cy="0"/>
        </a:xfrm>
      </p:grpSpPr>
      <p:sp>
        <p:nvSpPr>
          <p:cNvPr id="1342" name="Google Shape;1342;p37"/>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343" name="Google Shape;1343;p37"/>
          <p:cNvGrpSpPr/>
          <p:nvPr/>
        </p:nvGrpSpPr>
        <p:grpSpPr>
          <a:xfrm>
            <a:off x="-6096" y="-3429"/>
            <a:ext cx="9156192" cy="5150358"/>
            <a:chOff x="0" y="0"/>
            <a:chExt cx="12192000" cy="6858000"/>
          </a:xfrm>
        </p:grpSpPr>
        <p:sp>
          <p:nvSpPr>
            <p:cNvPr id="1344" name="Google Shape;1344;p37"/>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5" name="Google Shape;1345;p37"/>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6" name="Google Shape;1346;p37"/>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7" name="Google Shape;1347;p37"/>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8" name="Google Shape;1348;p37"/>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9" name="Google Shape;1349;p37"/>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0" name="Google Shape;1350;p37"/>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1" name="Google Shape;1351;p37"/>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2" name="Google Shape;1352;p37"/>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3" name="Google Shape;1353;p37"/>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4" name="Google Shape;1354;p37"/>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5" name="Google Shape;1355;p37"/>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6" name="Google Shape;1356;p37"/>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7" name="Google Shape;1357;p37"/>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8" name="Google Shape;1358;p37"/>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9" name="Google Shape;1359;p37"/>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0" name="Google Shape;1360;p37"/>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1" name="Google Shape;1361;p37"/>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2" name="Google Shape;1362;p37"/>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3" name="Google Shape;1363;p37"/>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4" name="Google Shape;1364;p37"/>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5" name="Google Shape;1365;p37"/>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6" name="Google Shape;1366;p37"/>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7" name="Google Shape;1367;p37"/>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8" name="Google Shape;1368;p37"/>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9" name="Google Shape;1369;p37"/>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0" name="Google Shape;1370;p37"/>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1" name="Google Shape;1371;p37"/>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2" name="Google Shape;1372;p37"/>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3" name="Google Shape;1373;p37"/>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4" name="Google Shape;1374;p37"/>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5" name="Google Shape;1375;p37"/>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6" name="Google Shape;1376;p37"/>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7" name="Google Shape;1377;p37"/>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8" name="Google Shape;1378;p37"/>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9" name="Google Shape;1379;p37"/>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0" name="Google Shape;1380;p37"/>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1" name="Google Shape;1381;p37"/>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2" name="Google Shape;1382;p37"/>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3" name="Google Shape;1383;p37"/>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4" name="Google Shape;1384;p37"/>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5" name="Google Shape;1385;p37"/>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6" name="Google Shape;1386;p37"/>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7" name="Google Shape;1387;p37"/>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8" name="Google Shape;1388;p37"/>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9" name="Google Shape;1389;p37"/>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0" name="Google Shape;1390;p37"/>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1" name="Google Shape;1391;p37"/>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2" name="Google Shape;1392;p37"/>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3" name="Google Shape;1393;p37"/>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4" name="Google Shape;1394;p37"/>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5" name="Google Shape;1395;p37"/>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6" name="Google Shape;1396;p37"/>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7" name="Google Shape;1397;p37"/>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8" name="Google Shape;1398;p37"/>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9" name="Google Shape;1399;p37"/>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0" name="Google Shape;1400;p37"/>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1" name="Google Shape;1401;p37"/>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2" name="Google Shape;1402;p37"/>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403" name="Google Shape;1403;p37"/>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4" name="Google Shape;1404;p37"/>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05" name="Google Shape;1405;p37"/>
          <p:cNvSpPr txBox="1"/>
          <p:nvPr>
            <p:ph idx="1" type="body"/>
          </p:nvPr>
        </p:nvSpPr>
        <p:spPr>
          <a:xfrm>
            <a:off x="1173600" y="2751950"/>
            <a:ext cx="30543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06" name="Google Shape;1406;p37"/>
          <p:cNvSpPr txBox="1"/>
          <p:nvPr>
            <p:ph idx="2" type="subTitle"/>
          </p:nvPr>
        </p:nvSpPr>
        <p:spPr>
          <a:xfrm>
            <a:off x="1173600" y="2160100"/>
            <a:ext cx="30543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7" name="Google Shape;1407;p37"/>
          <p:cNvSpPr txBox="1"/>
          <p:nvPr>
            <p:ph idx="3" type="body"/>
          </p:nvPr>
        </p:nvSpPr>
        <p:spPr>
          <a:xfrm>
            <a:off x="4916100" y="2751950"/>
            <a:ext cx="30543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08" name="Google Shape;1408;p37"/>
          <p:cNvSpPr txBox="1"/>
          <p:nvPr>
            <p:ph idx="4" type="subTitle"/>
          </p:nvPr>
        </p:nvSpPr>
        <p:spPr>
          <a:xfrm>
            <a:off x="4916100" y="2160100"/>
            <a:ext cx="30543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9" name="Google Shape;1409;p37"/>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1_1_1_1_1_1_1_1_1_1_2_1_1_1_1_1_1_1_1_1_1_1_1_1">
    <p:spTree>
      <p:nvGrpSpPr>
        <p:cNvPr id="1410" name="Shape 1410"/>
        <p:cNvGrpSpPr/>
        <p:nvPr/>
      </p:nvGrpSpPr>
      <p:grpSpPr>
        <a:xfrm>
          <a:off x="0" y="0"/>
          <a:ext cx="0" cy="0"/>
          <a:chOff x="0" y="0"/>
          <a:chExt cx="0" cy="0"/>
        </a:xfrm>
      </p:grpSpPr>
      <p:sp>
        <p:nvSpPr>
          <p:cNvPr id="1411" name="Google Shape;1411;p38"/>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412" name="Google Shape;1412;p38"/>
          <p:cNvGrpSpPr/>
          <p:nvPr/>
        </p:nvGrpSpPr>
        <p:grpSpPr>
          <a:xfrm>
            <a:off x="-6096" y="-3429"/>
            <a:ext cx="9156192" cy="5150358"/>
            <a:chOff x="0" y="0"/>
            <a:chExt cx="12192000" cy="6858000"/>
          </a:xfrm>
        </p:grpSpPr>
        <p:sp>
          <p:nvSpPr>
            <p:cNvPr id="1413" name="Google Shape;1413;p38"/>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4" name="Google Shape;1414;p38"/>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5" name="Google Shape;1415;p38"/>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6" name="Google Shape;1416;p38"/>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7" name="Google Shape;1417;p38"/>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8" name="Google Shape;1418;p38"/>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9" name="Google Shape;1419;p38"/>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0" name="Google Shape;1420;p38"/>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1" name="Google Shape;1421;p38"/>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2" name="Google Shape;1422;p38"/>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3" name="Google Shape;1423;p38"/>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4" name="Google Shape;1424;p38"/>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5" name="Google Shape;1425;p38"/>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6" name="Google Shape;1426;p38"/>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7" name="Google Shape;1427;p38"/>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8" name="Google Shape;1428;p38"/>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9" name="Google Shape;1429;p38"/>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0" name="Google Shape;1430;p38"/>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1" name="Google Shape;1431;p38"/>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2" name="Google Shape;1432;p38"/>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3" name="Google Shape;1433;p38"/>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4" name="Google Shape;1434;p38"/>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5" name="Google Shape;1435;p38"/>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6" name="Google Shape;1436;p38"/>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7" name="Google Shape;1437;p38"/>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8" name="Google Shape;1438;p38"/>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9" name="Google Shape;1439;p38"/>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0" name="Google Shape;1440;p38"/>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1" name="Google Shape;1441;p38"/>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2" name="Google Shape;1442;p38"/>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3" name="Google Shape;1443;p38"/>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4" name="Google Shape;1444;p38"/>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5" name="Google Shape;1445;p38"/>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6" name="Google Shape;1446;p38"/>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7" name="Google Shape;1447;p38"/>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8" name="Google Shape;1448;p38"/>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9" name="Google Shape;1449;p38"/>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0" name="Google Shape;1450;p38"/>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1" name="Google Shape;1451;p38"/>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2" name="Google Shape;1452;p38"/>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3" name="Google Shape;1453;p38"/>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4" name="Google Shape;1454;p38"/>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5" name="Google Shape;1455;p38"/>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6" name="Google Shape;1456;p38"/>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7" name="Google Shape;1457;p38"/>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8" name="Google Shape;1458;p38"/>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9" name="Google Shape;1459;p38"/>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0" name="Google Shape;1460;p38"/>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1" name="Google Shape;1461;p38"/>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2" name="Google Shape;1462;p38"/>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3" name="Google Shape;1463;p38"/>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4" name="Google Shape;1464;p38"/>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5" name="Google Shape;1465;p38"/>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6" name="Google Shape;1466;p38"/>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7" name="Google Shape;1467;p38"/>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8" name="Google Shape;1468;p38"/>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9" name="Google Shape;1469;p38"/>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0" name="Google Shape;1470;p38"/>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1" name="Google Shape;1471;p38"/>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472" name="Google Shape;1472;p38"/>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3" name="Google Shape;1473;p38"/>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74" name="Google Shape;1474;p38"/>
          <p:cNvSpPr txBox="1"/>
          <p:nvPr>
            <p:ph idx="1" type="body"/>
          </p:nvPr>
        </p:nvSpPr>
        <p:spPr>
          <a:xfrm>
            <a:off x="208725" y="2751950"/>
            <a:ext cx="25311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75" name="Google Shape;1475;p38"/>
          <p:cNvSpPr txBox="1"/>
          <p:nvPr>
            <p:ph idx="2" type="subTitle"/>
          </p:nvPr>
        </p:nvSpPr>
        <p:spPr>
          <a:xfrm>
            <a:off x="208725" y="2160100"/>
            <a:ext cx="25311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6" name="Google Shape;1476;p38"/>
          <p:cNvSpPr txBox="1"/>
          <p:nvPr>
            <p:ph idx="3" type="body"/>
          </p:nvPr>
        </p:nvSpPr>
        <p:spPr>
          <a:xfrm>
            <a:off x="3310098" y="2751950"/>
            <a:ext cx="25311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77" name="Google Shape;1477;p38"/>
          <p:cNvSpPr txBox="1"/>
          <p:nvPr>
            <p:ph idx="4" type="subTitle"/>
          </p:nvPr>
        </p:nvSpPr>
        <p:spPr>
          <a:xfrm>
            <a:off x="3310098" y="2160100"/>
            <a:ext cx="25311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8" name="Google Shape;1478;p38"/>
          <p:cNvSpPr txBox="1"/>
          <p:nvPr>
            <p:ph idx="5" type="body"/>
          </p:nvPr>
        </p:nvSpPr>
        <p:spPr>
          <a:xfrm>
            <a:off x="6411471" y="2751950"/>
            <a:ext cx="25311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79" name="Google Shape;1479;p38"/>
          <p:cNvSpPr txBox="1"/>
          <p:nvPr>
            <p:ph idx="6" type="subTitle"/>
          </p:nvPr>
        </p:nvSpPr>
        <p:spPr>
          <a:xfrm>
            <a:off x="6411471" y="2160100"/>
            <a:ext cx="25311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0" name="Google Shape;1480;p38"/>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p:cSld name="CUSTOM_1_1_1_1_1_1_1_1_1_1_2_1_1_1_1_1_1_1_1_1_1_1_1_1_1">
    <p:spTree>
      <p:nvGrpSpPr>
        <p:cNvPr id="1481" name="Shape 1481"/>
        <p:cNvGrpSpPr/>
        <p:nvPr/>
      </p:nvGrpSpPr>
      <p:grpSpPr>
        <a:xfrm>
          <a:off x="0" y="0"/>
          <a:ext cx="0" cy="0"/>
          <a:chOff x="0" y="0"/>
          <a:chExt cx="0" cy="0"/>
        </a:xfrm>
      </p:grpSpPr>
      <p:sp>
        <p:nvSpPr>
          <p:cNvPr id="1482" name="Google Shape;1482;p39"/>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483" name="Google Shape;1483;p39"/>
          <p:cNvGrpSpPr/>
          <p:nvPr/>
        </p:nvGrpSpPr>
        <p:grpSpPr>
          <a:xfrm>
            <a:off x="-6096" y="-3429"/>
            <a:ext cx="9156192" cy="5150358"/>
            <a:chOff x="0" y="0"/>
            <a:chExt cx="12192000" cy="6858000"/>
          </a:xfrm>
        </p:grpSpPr>
        <p:sp>
          <p:nvSpPr>
            <p:cNvPr id="1484" name="Google Shape;1484;p39"/>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5" name="Google Shape;1485;p39"/>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6" name="Google Shape;1486;p39"/>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7" name="Google Shape;1487;p39"/>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8" name="Google Shape;1488;p39"/>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9" name="Google Shape;1489;p39"/>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0" name="Google Shape;1490;p39"/>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1" name="Google Shape;1491;p39"/>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2" name="Google Shape;1492;p39"/>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3" name="Google Shape;1493;p39"/>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4" name="Google Shape;1494;p39"/>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5" name="Google Shape;1495;p39"/>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6" name="Google Shape;1496;p39"/>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7" name="Google Shape;1497;p39"/>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8" name="Google Shape;1498;p39"/>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9" name="Google Shape;1499;p39"/>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0" name="Google Shape;1500;p39"/>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1" name="Google Shape;1501;p39"/>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2" name="Google Shape;1502;p39"/>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3" name="Google Shape;1503;p39"/>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4" name="Google Shape;1504;p39"/>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5" name="Google Shape;1505;p39"/>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6" name="Google Shape;1506;p39"/>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7" name="Google Shape;1507;p39"/>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8" name="Google Shape;1508;p39"/>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9" name="Google Shape;1509;p39"/>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0" name="Google Shape;1510;p39"/>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1" name="Google Shape;1511;p39"/>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2" name="Google Shape;1512;p39"/>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3" name="Google Shape;1513;p39"/>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4" name="Google Shape;1514;p39"/>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5" name="Google Shape;1515;p39"/>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6" name="Google Shape;1516;p39"/>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7" name="Google Shape;1517;p39"/>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8" name="Google Shape;1518;p39"/>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9" name="Google Shape;1519;p39"/>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0" name="Google Shape;1520;p39"/>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1" name="Google Shape;1521;p39"/>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2" name="Google Shape;1522;p39"/>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3" name="Google Shape;1523;p39"/>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4" name="Google Shape;1524;p39"/>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5" name="Google Shape;1525;p39"/>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6" name="Google Shape;1526;p39"/>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7" name="Google Shape;1527;p39"/>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8" name="Google Shape;1528;p39"/>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9" name="Google Shape;1529;p39"/>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0" name="Google Shape;1530;p39"/>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1" name="Google Shape;1531;p39"/>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2" name="Google Shape;1532;p39"/>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3" name="Google Shape;1533;p39"/>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4" name="Google Shape;1534;p39"/>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5" name="Google Shape;1535;p39"/>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6" name="Google Shape;1536;p39"/>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7" name="Google Shape;1537;p39"/>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8" name="Google Shape;1538;p39"/>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9" name="Google Shape;1539;p39"/>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0" name="Google Shape;1540;p39"/>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1" name="Google Shape;1541;p39"/>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2" name="Google Shape;1542;p39"/>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543" name="Google Shape;1543;p39"/>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4" name="Google Shape;1544;p39"/>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45" name="Google Shape;1545;p39"/>
          <p:cNvSpPr txBox="1"/>
          <p:nvPr>
            <p:ph idx="1" type="body"/>
          </p:nvPr>
        </p:nvSpPr>
        <p:spPr>
          <a:xfrm>
            <a:off x="208725"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46" name="Google Shape;1546;p39"/>
          <p:cNvSpPr txBox="1"/>
          <p:nvPr>
            <p:ph idx="2" type="subTitle"/>
          </p:nvPr>
        </p:nvSpPr>
        <p:spPr>
          <a:xfrm>
            <a:off x="208725"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7" name="Google Shape;1547;p39"/>
          <p:cNvSpPr txBox="1"/>
          <p:nvPr>
            <p:ph idx="3" type="body"/>
          </p:nvPr>
        </p:nvSpPr>
        <p:spPr>
          <a:xfrm>
            <a:off x="2500573"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48" name="Google Shape;1548;p39"/>
          <p:cNvSpPr txBox="1"/>
          <p:nvPr>
            <p:ph idx="4" type="subTitle"/>
          </p:nvPr>
        </p:nvSpPr>
        <p:spPr>
          <a:xfrm>
            <a:off x="2500573"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9" name="Google Shape;1549;p39"/>
          <p:cNvSpPr txBox="1"/>
          <p:nvPr>
            <p:ph idx="5" type="body"/>
          </p:nvPr>
        </p:nvSpPr>
        <p:spPr>
          <a:xfrm>
            <a:off x="4792421"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50" name="Google Shape;1550;p39"/>
          <p:cNvSpPr txBox="1"/>
          <p:nvPr>
            <p:ph idx="6" type="subTitle"/>
          </p:nvPr>
        </p:nvSpPr>
        <p:spPr>
          <a:xfrm>
            <a:off x="4792421"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1" name="Google Shape;1551;p39"/>
          <p:cNvSpPr txBox="1"/>
          <p:nvPr>
            <p:ph idx="7" type="body"/>
          </p:nvPr>
        </p:nvSpPr>
        <p:spPr>
          <a:xfrm>
            <a:off x="7084271"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52" name="Google Shape;1552;p39"/>
          <p:cNvSpPr txBox="1"/>
          <p:nvPr>
            <p:ph idx="8" type="subTitle"/>
          </p:nvPr>
        </p:nvSpPr>
        <p:spPr>
          <a:xfrm>
            <a:off x="7084271"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3" name="Google Shape;1553;p39"/>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CUSTOM_1_1_1_1_1_1_1_1_1_1_2_1_1_1_1_1_1_1_1_1_1_1_1_1_1_1">
    <p:spTree>
      <p:nvGrpSpPr>
        <p:cNvPr id="1554" name="Shape 1554"/>
        <p:cNvGrpSpPr/>
        <p:nvPr/>
      </p:nvGrpSpPr>
      <p:grpSpPr>
        <a:xfrm>
          <a:off x="0" y="0"/>
          <a:ext cx="0" cy="0"/>
          <a:chOff x="0" y="0"/>
          <a:chExt cx="0" cy="0"/>
        </a:xfrm>
      </p:grpSpPr>
      <p:sp>
        <p:nvSpPr>
          <p:cNvPr id="1555" name="Google Shape;1555;p40"/>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556" name="Google Shape;1556;p40"/>
          <p:cNvGrpSpPr/>
          <p:nvPr/>
        </p:nvGrpSpPr>
        <p:grpSpPr>
          <a:xfrm>
            <a:off x="-6096" y="-3429"/>
            <a:ext cx="9156192" cy="5150358"/>
            <a:chOff x="0" y="0"/>
            <a:chExt cx="12192000" cy="6858000"/>
          </a:xfrm>
        </p:grpSpPr>
        <p:sp>
          <p:nvSpPr>
            <p:cNvPr id="1557" name="Google Shape;1557;p40"/>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8" name="Google Shape;1558;p40"/>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9" name="Google Shape;1559;p40"/>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0" name="Google Shape;1560;p40"/>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1" name="Google Shape;1561;p40"/>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2" name="Google Shape;1562;p40"/>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3" name="Google Shape;1563;p40"/>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4" name="Google Shape;1564;p40"/>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5" name="Google Shape;1565;p40"/>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6" name="Google Shape;1566;p40"/>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7" name="Google Shape;1567;p40"/>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8" name="Google Shape;1568;p40"/>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9" name="Google Shape;1569;p40"/>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0" name="Google Shape;1570;p40"/>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1" name="Google Shape;1571;p40"/>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2" name="Google Shape;1572;p40"/>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3" name="Google Shape;1573;p40"/>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4" name="Google Shape;1574;p40"/>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5" name="Google Shape;1575;p40"/>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6" name="Google Shape;1576;p40"/>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7" name="Google Shape;1577;p40"/>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8" name="Google Shape;1578;p40"/>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9" name="Google Shape;1579;p40"/>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0" name="Google Shape;1580;p40"/>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1" name="Google Shape;1581;p40"/>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2" name="Google Shape;1582;p40"/>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3" name="Google Shape;1583;p40"/>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4" name="Google Shape;1584;p40"/>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5" name="Google Shape;1585;p40"/>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6" name="Google Shape;1586;p40"/>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7" name="Google Shape;1587;p40"/>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8" name="Google Shape;1588;p40"/>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9" name="Google Shape;1589;p40"/>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0" name="Google Shape;1590;p40"/>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1" name="Google Shape;1591;p40"/>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2" name="Google Shape;1592;p40"/>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3" name="Google Shape;1593;p40"/>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4" name="Google Shape;1594;p40"/>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5" name="Google Shape;1595;p40"/>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6" name="Google Shape;1596;p40"/>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7" name="Google Shape;1597;p40"/>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8" name="Google Shape;1598;p40"/>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9" name="Google Shape;1599;p40"/>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0" name="Google Shape;1600;p40"/>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1" name="Google Shape;1601;p40"/>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2" name="Google Shape;1602;p40"/>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3" name="Google Shape;1603;p40"/>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4" name="Google Shape;1604;p40"/>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5" name="Google Shape;1605;p40"/>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6" name="Google Shape;1606;p40"/>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7" name="Google Shape;1607;p40"/>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8" name="Google Shape;1608;p40"/>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9" name="Google Shape;1609;p40"/>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0" name="Google Shape;1610;p40"/>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1" name="Google Shape;1611;p40"/>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2" name="Google Shape;1612;p40"/>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3" name="Google Shape;1613;p40"/>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4" name="Google Shape;1614;p40"/>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5" name="Google Shape;1615;p40"/>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616" name="Google Shape;1616;p40"/>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7" name="Google Shape;1617;p40"/>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18" name="Google Shape;1618;p40"/>
          <p:cNvSpPr/>
          <p:nvPr>
            <p:ph idx="2" type="pic"/>
          </p:nvPr>
        </p:nvSpPr>
        <p:spPr>
          <a:xfrm>
            <a:off x="213450" y="2022825"/>
            <a:ext cx="8717100" cy="2837700"/>
          </a:xfrm>
          <a:prstGeom prst="roundRect">
            <a:avLst>
              <a:gd fmla="val 4123" name="adj"/>
            </a:avLst>
          </a:prstGeom>
          <a:noFill/>
          <a:ln>
            <a:noFill/>
          </a:ln>
        </p:spPr>
      </p:sp>
      <p:sp>
        <p:nvSpPr>
          <p:cNvPr id="1619" name="Google Shape;1619;p40"/>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1_1_1_1_1_1_1_1_1_1_2_1_1_1_1_1_1_1_1_1_1_1_1_1_1_1_1">
    <p:spTree>
      <p:nvGrpSpPr>
        <p:cNvPr id="1620" name="Shape 1620"/>
        <p:cNvGrpSpPr/>
        <p:nvPr/>
      </p:nvGrpSpPr>
      <p:grpSpPr>
        <a:xfrm>
          <a:off x="0" y="0"/>
          <a:ext cx="0" cy="0"/>
          <a:chOff x="0" y="0"/>
          <a:chExt cx="0" cy="0"/>
        </a:xfrm>
      </p:grpSpPr>
      <p:sp>
        <p:nvSpPr>
          <p:cNvPr id="1621" name="Google Shape;1621;p41"/>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622" name="Google Shape;1622;p41"/>
          <p:cNvGrpSpPr/>
          <p:nvPr/>
        </p:nvGrpSpPr>
        <p:grpSpPr>
          <a:xfrm>
            <a:off x="-6096" y="-3429"/>
            <a:ext cx="9156192" cy="5150358"/>
            <a:chOff x="0" y="0"/>
            <a:chExt cx="12192000" cy="6858000"/>
          </a:xfrm>
        </p:grpSpPr>
        <p:sp>
          <p:nvSpPr>
            <p:cNvPr id="1623" name="Google Shape;1623;p41"/>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4" name="Google Shape;1624;p41"/>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5" name="Google Shape;1625;p41"/>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6" name="Google Shape;1626;p41"/>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7" name="Google Shape;1627;p41"/>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8" name="Google Shape;1628;p41"/>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9" name="Google Shape;1629;p41"/>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0" name="Google Shape;1630;p41"/>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1" name="Google Shape;1631;p41"/>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2" name="Google Shape;1632;p41"/>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3" name="Google Shape;1633;p41"/>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4" name="Google Shape;1634;p41"/>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5" name="Google Shape;1635;p41"/>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6" name="Google Shape;1636;p41"/>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7" name="Google Shape;1637;p41"/>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8" name="Google Shape;1638;p41"/>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9" name="Google Shape;1639;p41"/>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0" name="Google Shape;1640;p41"/>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1" name="Google Shape;1641;p41"/>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2" name="Google Shape;1642;p41"/>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3" name="Google Shape;1643;p41"/>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4" name="Google Shape;1644;p41"/>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5" name="Google Shape;1645;p41"/>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6" name="Google Shape;1646;p41"/>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7" name="Google Shape;1647;p41"/>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8" name="Google Shape;1648;p41"/>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9" name="Google Shape;1649;p41"/>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0" name="Google Shape;1650;p41"/>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1" name="Google Shape;1651;p41"/>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2" name="Google Shape;1652;p41"/>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3" name="Google Shape;1653;p41"/>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4" name="Google Shape;1654;p41"/>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5" name="Google Shape;1655;p41"/>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6" name="Google Shape;1656;p41"/>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7" name="Google Shape;1657;p41"/>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8" name="Google Shape;1658;p41"/>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9" name="Google Shape;1659;p41"/>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0" name="Google Shape;1660;p41"/>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1" name="Google Shape;1661;p41"/>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2" name="Google Shape;1662;p41"/>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3" name="Google Shape;1663;p41"/>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4" name="Google Shape;1664;p41"/>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5" name="Google Shape;1665;p41"/>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6" name="Google Shape;1666;p41"/>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7" name="Google Shape;1667;p41"/>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8" name="Google Shape;1668;p41"/>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9" name="Google Shape;1669;p41"/>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0" name="Google Shape;1670;p41"/>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1" name="Google Shape;1671;p41"/>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2" name="Google Shape;1672;p41"/>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3" name="Google Shape;1673;p41"/>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4" name="Google Shape;1674;p41"/>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5" name="Google Shape;1675;p41"/>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6" name="Google Shape;1676;p41"/>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7" name="Google Shape;1677;p41"/>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8" name="Google Shape;1678;p41"/>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9" name="Google Shape;1679;p41"/>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0" name="Google Shape;1680;p41"/>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1" name="Google Shape;1681;p41"/>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682" name="Google Shape;1682;p41"/>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3" name="Google Shape;1683;p41"/>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84" name="Google Shape;1684;p41"/>
          <p:cNvSpPr txBox="1"/>
          <p:nvPr>
            <p:ph idx="1" type="body"/>
          </p:nvPr>
        </p:nvSpPr>
        <p:spPr>
          <a:xfrm>
            <a:off x="1173600" y="2391699"/>
            <a:ext cx="30543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685" name="Google Shape;1685;p41"/>
          <p:cNvSpPr txBox="1"/>
          <p:nvPr>
            <p:ph idx="2" type="subTitle"/>
          </p:nvPr>
        </p:nvSpPr>
        <p:spPr>
          <a:xfrm>
            <a:off x="1173600" y="2160100"/>
            <a:ext cx="30543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6" name="Google Shape;1686;p41"/>
          <p:cNvSpPr txBox="1"/>
          <p:nvPr>
            <p:ph idx="3" type="body"/>
          </p:nvPr>
        </p:nvSpPr>
        <p:spPr>
          <a:xfrm>
            <a:off x="4916100" y="2391699"/>
            <a:ext cx="30543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687" name="Google Shape;1687;p41"/>
          <p:cNvSpPr txBox="1"/>
          <p:nvPr>
            <p:ph idx="4" type="subTitle"/>
          </p:nvPr>
        </p:nvSpPr>
        <p:spPr>
          <a:xfrm>
            <a:off x="4916100" y="2160100"/>
            <a:ext cx="30543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8" name="Google Shape;1688;p41"/>
          <p:cNvSpPr/>
          <p:nvPr>
            <p:ph idx="5" type="pic"/>
          </p:nvPr>
        </p:nvSpPr>
        <p:spPr>
          <a:xfrm>
            <a:off x="1173600" y="3022475"/>
            <a:ext cx="3054300" cy="1864500"/>
          </a:xfrm>
          <a:prstGeom prst="roundRect">
            <a:avLst>
              <a:gd fmla="val 3854" name="adj"/>
            </a:avLst>
          </a:prstGeom>
          <a:noFill/>
          <a:ln>
            <a:noFill/>
          </a:ln>
        </p:spPr>
      </p:sp>
      <p:sp>
        <p:nvSpPr>
          <p:cNvPr id="1689" name="Google Shape;1689;p41"/>
          <p:cNvSpPr/>
          <p:nvPr>
            <p:ph idx="6" type="pic"/>
          </p:nvPr>
        </p:nvSpPr>
        <p:spPr>
          <a:xfrm>
            <a:off x="4916100" y="3022475"/>
            <a:ext cx="3054300" cy="1864500"/>
          </a:xfrm>
          <a:prstGeom prst="roundRect">
            <a:avLst>
              <a:gd fmla="val 3854" name="adj"/>
            </a:avLst>
          </a:prstGeom>
          <a:noFill/>
          <a:ln>
            <a:noFill/>
          </a:ln>
        </p:spPr>
      </p:sp>
      <p:sp>
        <p:nvSpPr>
          <p:cNvPr id="1690" name="Google Shape;1690;p41"/>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CFE2F3"/>
        </a:solidFill>
      </p:bgPr>
    </p:bg>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1_1_1_1_1_1_1_1_1_1_2_1_1_1_1_1_1_1_1_1_1_1_1_1_1_1_1_1">
    <p:spTree>
      <p:nvGrpSpPr>
        <p:cNvPr id="1691" name="Shape 1691"/>
        <p:cNvGrpSpPr/>
        <p:nvPr/>
      </p:nvGrpSpPr>
      <p:grpSpPr>
        <a:xfrm>
          <a:off x="0" y="0"/>
          <a:ext cx="0" cy="0"/>
          <a:chOff x="0" y="0"/>
          <a:chExt cx="0" cy="0"/>
        </a:xfrm>
      </p:grpSpPr>
      <p:sp>
        <p:nvSpPr>
          <p:cNvPr id="1692" name="Google Shape;1692;p42"/>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693" name="Google Shape;1693;p42"/>
          <p:cNvGrpSpPr/>
          <p:nvPr/>
        </p:nvGrpSpPr>
        <p:grpSpPr>
          <a:xfrm>
            <a:off x="-6096" y="-3429"/>
            <a:ext cx="9156192" cy="5150358"/>
            <a:chOff x="0" y="0"/>
            <a:chExt cx="12192000" cy="6858000"/>
          </a:xfrm>
        </p:grpSpPr>
        <p:sp>
          <p:nvSpPr>
            <p:cNvPr id="1694" name="Google Shape;1694;p42"/>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5" name="Google Shape;1695;p42"/>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6" name="Google Shape;1696;p42"/>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7" name="Google Shape;1697;p42"/>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8" name="Google Shape;1698;p42"/>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9" name="Google Shape;1699;p42"/>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0" name="Google Shape;1700;p42"/>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1" name="Google Shape;1701;p42"/>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2" name="Google Shape;1702;p42"/>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3" name="Google Shape;1703;p42"/>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4" name="Google Shape;1704;p42"/>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5" name="Google Shape;1705;p42"/>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6" name="Google Shape;1706;p42"/>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7" name="Google Shape;1707;p42"/>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8" name="Google Shape;1708;p42"/>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9" name="Google Shape;1709;p42"/>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0" name="Google Shape;1710;p42"/>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1" name="Google Shape;1711;p42"/>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2" name="Google Shape;1712;p42"/>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3" name="Google Shape;1713;p42"/>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4" name="Google Shape;1714;p42"/>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5" name="Google Shape;1715;p42"/>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6" name="Google Shape;1716;p42"/>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7" name="Google Shape;1717;p42"/>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8" name="Google Shape;1718;p42"/>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9" name="Google Shape;1719;p42"/>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0" name="Google Shape;1720;p42"/>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1" name="Google Shape;1721;p42"/>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2" name="Google Shape;1722;p42"/>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3" name="Google Shape;1723;p42"/>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4" name="Google Shape;1724;p42"/>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5" name="Google Shape;1725;p42"/>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6" name="Google Shape;1726;p42"/>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7" name="Google Shape;1727;p42"/>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8" name="Google Shape;1728;p42"/>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9" name="Google Shape;1729;p42"/>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0" name="Google Shape;1730;p42"/>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1" name="Google Shape;1731;p42"/>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2" name="Google Shape;1732;p42"/>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3" name="Google Shape;1733;p42"/>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4" name="Google Shape;1734;p42"/>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5" name="Google Shape;1735;p42"/>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6" name="Google Shape;1736;p42"/>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7" name="Google Shape;1737;p42"/>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8" name="Google Shape;1738;p42"/>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9" name="Google Shape;1739;p42"/>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0" name="Google Shape;1740;p42"/>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1" name="Google Shape;1741;p42"/>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2" name="Google Shape;1742;p42"/>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3" name="Google Shape;1743;p42"/>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4" name="Google Shape;1744;p42"/>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5" name="Google Shape;1745;p42"/>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6" name="Google Shape;1746;p42"/>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7" name="Google Shape;1747;p42"/>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8" name="Google Shape;1748;p42"/>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9" name="Google Shape;1749;p42"/>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0" name="Google Shape;1750;p42"/>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1" name="Google Shape;1751;p42"/>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2" name="Google Shape;1752;p42"/>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753" name="Google Shape;1753;p4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4" name="Google Shape;1754;p42"/>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55" name="Google Shape;1755;p42"/>
          <p:cNvSpPr txBox="1"/>
          <p:nvPr>
            <p:ph idx="1" type="body"/>
          </p:nvPr>
        </p:nvSpPr>
        <p:spPr>
          <a:xfrm>
            <a:off x="423750" y="2391699"/>
            <a:ext cx="25869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56" name="Google Shape;1756;p42"/>
          <p:cNvSpPr txBox="1"/>
          <p:nvPr>
            <p:ph idx="2" type="subTitle"/>
          </p:nvPr>
        </p:nvSpPr>
        <p:spPr>
          <a:xfrm>
            <a:off x="423750" y="2160100"/>
            <a:ext cx="25869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7" name="Google Shape;1757;p42"/>
          <p:cNvSpPr txBox="1"/>
          <p:nvPr>
            <p:ph idx="3" type="body"/>
          </p:nvPr>
        </p:nvSpPr>
        <p:spPr>
          <a:xfrm>
            <a:off x="3276074" y="2391699"/>
            <a:ext cx="25869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58" name="Google Shape;1758;p42"/>
          <p:cNvSpPr txBox="1"/>
          <p:nvPr>
            <p:ph idx="4" type="subTitle"/>
          </p:nvPr>
        </p:nvSpPr>
        <p:spPr>
          <a:xfrm>
            <a:off x="3276071" y="2160100"/>
            <a:ext cx="25869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9" name="Google Shape;1759;p42"/>
          <p:cNvSpPr/>
          <p:nvPr>
            <p:ph idx="5" type="pic"/>
          </p:nvPr>
        </p:nvSpPr>
        <p:spPr>
          <a:xfrm>
            <a:off x="423750" y="3022475"/>
            <a:ext cx="2586900" cy="1864500"/>
          </a:xfrm>
          <a:prstGeom prst="roundRect">
            <a:avLst>
              <a:gd fmla="val 3854" name="adj"/>
            </a:avLst>
          </a:prstGeom>
          <a:noFill/>
          <a:ln>
            <a:noFill/>
          </a:ln>
        </p:spPr>
      </p:sp>
      <p:sp>
        <p:nvSpPr>
          <p:cNvPr id="1760" name="Google Shape;1760;p42"/>
          <p:cNvSpPr/>
          <p:nvPr>
            <p:ph idx="6" type="pic"/>
          </p:nvPr>
        </p:nvSpPr>
        <p:spPr>
          <a:xfrm>
            <a:off x="3276071" y="3022475"/>
            <a:ext cx="2586900" cy="1864500"/>
          </a:xfrm>
          <a:prstGeom prst="roundRect">
            <a:avLst>
              <a:gd fmla="val 3854" name="adj"/>
            </a:avLst>
          </a:prstGeom>
          <a:noFill/>
          <a:ln>
            <a:noFill/>
          </a:ln>
        </p:spPr>
      </p:sp>
      <p:sp>
        <p:nvSpPr>
          <p:cNvPr id="1761" name="Google Shape;1761;p42"/>
          <p:cNvSpPr txBox="1"/>
          <p:nvPr>
            <p:ph idx="7" type="body"/>
          </p:nvPr>
        </p:nvSpPr>
        <p:spPr>
          <a:xfrm>
            <a:off x="6128397" y="2391699"/>
            <a:ext cx="25869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62" name="Google Shape;1762;p42"/>
          <p:cNvSpPr txBox="1"/>
          <p:nvPr>
            <p:ph idx="8" type="subTitle"/>
          </p:nvPr>
        </p:nvSpPr>
        <p:spPr>
          <a:xfrm>
            <a:off x="6128391" y="2160100"/>
            <a:ext cx="25869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3" name="Google Shape;1763;p42"/>
          <p:cNvSpPr/>
          <p:nvPr>
            <p:ph idx="9" type="pic"/>
          </p:nvPr>
        </p:nvSpPr>
        <p:spPr>
          <a:xfrm>
            <a:off x="6128391" y="3022475"/>
            <a:ext cx="2586900" cy="1864500"/>
          </a:xfrm>
          <a:prstGeom prst="roundRect">
            <a:avLst>
              <a:gd fmla="val 3854" name="adj"/>
            </a:avLst>
          </a:prstGeom>
          <a:noFill/>
          <a:ln>
            <a:noFill/>
          </a:ln>
        </p:spPr>
      </p:sp>
      <p:sp>
        <p:nvSpPr>
          <p:cNvPr id="1764" name="Google Shape;1764;p4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1_1_1_1_1_1_1_1_1_1_2_1_1_1_1_1_1_1_1_1_1_1_1_1_1_1_1_1_1">
    <p:spTree>
      <p:nvGrpSpPr>
        <p:cNvPr id="1765" name="Shape 1765"/>
        <p:cNvGrpSpPr/>
        <p:nvPr/>
      </p:nvGrpSpPr>
      <p:grpSpPr>
        <a:xfrm>
          <a:off x="0" y="0"/>
          <a:ext cx="0" cy="0"/>
          <a:chOff x="0" y="0"/>
          <a:chExt cx="0" cy="0"/>
        </a:xfrm>
      </p:grpSpPr>
      <p:sp>
        <p:nvSpPr>
          <p:cNvPr id="1766" name="Google Shape;1766;p43"/>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767" name="Google Shape;1767;p43"/>
          <p:cNvGrpSpPr/>
          <p:nvPr/>
        </p:nvGrpSpPr>
        <p:grpSpPr>
          <a:xfrm>
            <a:off x="-6096" y="-3429"/>
            <a:ext cx="9156192" cy="5150358"/>
            <a:chOff x="0" y="0"/>
            <a:chExt cx="12192000" cy="6858000"/>
          </a:xfrm>
        </p:grpSpPr>
        <p:sp>
          <p:nvSpPr>
            <p:cNvPr id="1768" name="Google Shape;1768;p43"/>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9" name="Google Shape;1769;p43"/>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0" name="Google Shape;1770;p43"/>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1" name="Google Shape;1771;p43"/>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2" name="Google Shape;1772;p43"/>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3" name="Google Shape;1773;p43"/>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4" name="Google Shape;1774;p43"/>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5" name="Google Shape;1775;p43"/>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6" name="Google Shape;1776;p43"/>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7" name="Google Shape;1777;p43"/>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8" name="Google Shape;1778;p43"/>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9" name="Google Shape;1779;p43"/>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0" name="Google Shape;1780;p43"/>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1" name="Google Shape;1781;p43"/>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2" name="Google Shape;1782;p43"/>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3" name="Google Shape;1783;p43"/>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4" name="Google Shape;1784;p43"/>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5" name="Google Shape;1785;p43"/>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6" name="Google Shape;1786;p43"/>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7" name="Google Shape;1787;p43"/>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8" name="Google Shape;1788;p43"/>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9" name="Google Shape;1789;p43"/>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0" name="Google Shape;1790;p43"/>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1" name="Google Shape;1791;p43"/>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2" name="Google Shape;1792;p43"/>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3" name="Google Shape;1793;p43"/>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4" name="Google Shape;1794;p43"/>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5" name="Google Shape;1795;p43"/>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6" name="Google Shape;1796;p43"/>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7" name="Google Shape;1797;p43"/>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8" name="Google Shape;1798;p43"/>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9" name="Google Shape;1799;p43"/>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0" name="Google Shape;1800;p43"/>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1" name="Google Shape;1801;p43"/>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2" name="Google Shape;1802;p43"/>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3" name="Google Shape;1803;p43"/>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4" name="Google Shape;1804;p43"/>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5" name="Google Shape;1805;p43"/>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6" name="Google Shape;1806;p43"/>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7" name="Google Shape;1807;p43"/>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8" name="Google Shape;1808;p43"/>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9" name="Google Shape;1809;p43"/>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0" name="Google Shape;1810;p43"/>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1" name="Google Shape;1811;p43"/>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2" name="Google Shape;1812;p43"/>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3" name="Google Shape;1813;p43"/>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4" name="Google Shape;1814;p43"/>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5" name="Google Shape;1815;p43"/>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6" name="Google Shape;1816;p43"/>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7" name="Google Shape;1817;p43"/>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8" name="Google Shape;1818;p43"/>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9" name="Google Shape;1819;p43"/>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0" name="Google Shape;1820;p43"/>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1" name="Google Shape;1821;p43"/>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2" name="Google Shape;1822;p43"/>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3" name="Google Shape;1823;p43"/>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4" name="Google Shape;1824;p43"/>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5" name="Google Shape;1825;p43"/>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6" name="Google Shape;1826;p43"/>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827" name="Google Shape;1827;p43"/>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8" name="Google Shape;1828;p43"/>
          <p:cNvSpPr/>
          <p:nvPr>
            <p:ph idx="2" type="pic"/>
          </p:nvPr>
        </p:nvSpPr>
        <p:spPr>
          <a:xfrm>
            <a:off x="436350" y="262350"/>
            <a:ext cx="8271300" cy="4618800"/>
          </a:xfrm>
          <a:prstGeom prst="roundRect">
            <a:avLst>
              <a:gd fmla="val 3854" name="adj"/>
            </a:avLst>
          </a:prstGeom>
          <a:noFill/>
          <a:ln>
            <a:noFill/>
          </a:ln>
        </p:spPr>
      </p:sp>
      <p:sp>
        <p:nvSpPr>
          <p:cNvPr id="1829" name="Google Shape;1829;p43"/>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1_1_1_1_1_1_1_1_1_1_2_1_1_1_1_1_1_1_1_1_1_1_1_1_1_1_1_1_1_1">
    <p:spTree>
      <p:nvGrpSpPr>
        <p:cNvPr id="1830" name="Shape 1830"/>
        <p:cNvGrpSpPr/>
        <p:nvPr/>
      </p:nvGrpSpPr>
      <p:grpSpPr>
        <a:xfrm>
          <a:off x="0" y="0"/>
          <a:ext cx="0" cy="0"/>
          <a:chOff x="0" y="0"/>
          <a:chExt cx="0" cy="0"/>
        </a:xfrm>
      </p:grpSpPr>
      <p:sp>
        <p:nvSpPr>
          <p:cNvPr id="1831" name="Google Shape;1831;p44"/>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832" name="Google Shape;1832;p44"/>
          <p:cNvGrpSpPr/>
          <p:nvPr/>
        </p:nvGrpSpPr>
        <p:grpSpPr>
          <a:xfrm>
            <a:off x="-6096" y="-3429"/>
            <a:ext cx="9156192" cy="5150358"/>
            <a:chOff x="0" y="0"/>
            <a:chExt cx="12192000" cy="6858000"/>
          </a:xfrm>
        </p:grpSpPr>
        <p:sp>
          <p:nvSpPr>
            <p:cNvPr id="1833" name="Google Shape;1833;p44"/>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4" name="Google Shape;1834;p44"/>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5" name="Google Shape;1835;p44"/>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6" name="Google Shape;1836;p44"/>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7" name="Google Shape;1837;p44"/>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8" name="Google Shape;1838;p44"/>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9" name="Google Shape;1839;p44"/>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0" name="Google Shape;1840;p44"/>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1" name="Google Shape;1841;p44"/>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2" name="Google Shape;1842;p44"/>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3" name="Google Shape;1843;p44"/>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4" name="Google Shape;1844;p44"/>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5" name="Google Shape;1845;p44"/>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6" name="Google Shape;1846;p44"/>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7" name="Google Shape;1847;p44"/>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8" name="Google Shape;1848;p44"/>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9" name="Google Shape;1849;p44"/>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0" name="Google Shape;1850;p44"/>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1" name="Google Shape;1851;p44"/>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2" name="Google Shape;1852;p44"/>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3" name="Google Shape;1853;p44"/>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4" name="Google Shape;1854;p44"/>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5" name="Google Shape;1855;p44"/>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6" name="Google Shape;1856;p44"/>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7" name="Google Shape;1857;p44"/>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8" name="Google Shape;1858;p44"/>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9" name="Google Shape;1859;p44"/>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0" name="Google Shape;1860;p44"/>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1" name="Google Shape;1861;p44"/>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2" name="Google Shape;1862;p44"/>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3" name="Google Shape;1863;p44"/>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4" name="Google Shape;1864;p44"/>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5" name="Google Shape;1865;p44"/>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6" name="Google Shape;1866;p44"/>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7" name="Google Shape;1867;p44"/>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8" name="Google Shape;1868;p44"/>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9" name="Google Shape;1869;p44"/>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0" name="Google Shape;1870;p44"/>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1" name="Google Shape;1871;p44"/>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2" name="Google Shape;1872;p44"/>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3" name="Google Shape;1873;p44"/>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4" name="Google Shape;1874;p44"/>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5" name="Google Shape;1875;p44"/>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6" name="Google Shape;1876;p44"/>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7" name="Google Shape;1877;p44"/>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8" name="Google Shape;1878;p44"/>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9" name="Google Shape;1879;p44"/>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0" name="Google Shape;1880;p44"/>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1" name="Google Shape;1881;p44"/>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2" name="Google Shape;1882;p44"/>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3" name="Google Shape;1883;p44"/>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4" name="Google Shape;1884;p44"/>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5" name="Google Shape;1885;p44"/>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6" name="Google Shape;1886;p44"/>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7" name="Google Shape;1887;p44"/>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8" name="Google Shape;1888;p44"/>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9" name="Google Shape;1889;p44"/>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0" name="Google Shape;1890;p44"/>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1" name="Google Shape;1891;p44"/>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892" name="Google Shape;1892;p4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3" name="Google Shape;1893;p44"/>
          <p:cNvSpPr txBox="1"/>
          <p:nvPr>
            <p:ph type="title"/>
          </p:nvPr>
        </p:nvSpPr>
        <p:spPr>
          <a:xfrm>
            <a:off x="208725" y="344175"/>
            <a:ext cx="8729700" cy="8847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94" name="Google Shape;1894;p44"/>
          <p:cNvSpPr/>
          <p:nvPr>
            <p:ph idx="2" type="pic"/>
          </p:nvPr>
        </p:nvSpPr>
        <p:spPr>
          <a:xfrm>
            <a:off x="208725" y="1344450"/>
            <a:ext cx="2838600" cy="1151100"/>
          </a:xfrm>
          <a:prstGeom prst="roundRect">
            <a:avLst>
              <a:gd fmla="val 3854" name="adj"/>
            </a:avLst>
          </a:prstGeom>
          <a:noFill/>
          <a:ln>
            <a:noFill/>
          </a:ln>
        </p:spPr>
      </p:sp>
      <p:sp>
        <p:nvSpPr>
          <p:cNvPr id="1895" name="Google Shape;1895;p44"/>
          <p:cNvSpPr/>
          <p:nvPr>
            <p:ph idx="3" type="pic"/>
          </p:nvPr>
        </p:nvSpPr>
        <p:spPr>
          <a:xfrm>
            <a:off x="3154251" y="1344450"/>
            <a:ext cx="2838600" cy="1151100"/>
          </a:xfrm>
          <a:prstGeom prst="roundRect">
            <a:avLst>
              <a:gd fmla="val 3854" name="adj"/>
            </a:avLst>
          </a:prstGeom>
          <a:noFill/>
          <a:ln>
            <a:noFill/>
          </a:ln>
        </p:spPr>
      </p:sp>
      <p:sp>
        <p:nvSpPr>
          <p:cNvPr id="1896" name="Google Shape;1896;p44"/>
          <p:cNvSpPr/>
          <p:nvPr>
            <p:ph idx="4" type="pic"/>
          </p:nvPr>
        </p:nvSpPr>
        <p:spPr>
          <a:xfrm>
            <a:off x="6099777" y="1344450"/>
            <a:ext cx="2838600" cy="1151100"/>
          </a:xfrm>
          <a:prstGeom prst="roundRect">
            <a:avLst>
              <a:gd fmla="val 3854" name="adj"/>
            </a:avLst>
          </a:prstGeom>
          <a:noFill/>
          <a:ln>
            <a:noFill/>
          </a:ln>
        </p:spPr>
      </p:sp>
      <p:sp>
        <p:nvSpPr>
          <p:cNvPr id="1897" name="Google Shape;1897;p44"/>
          <p:cNvSpPr/>
          <p:nvPr>
            <p:ph idx="5" type="pic"/>
          </p:nvPr>
        </p:nvSpPr>
        <p:spPr>
          <a:xfrm>
            <a:off x="208725" y="2611125"/>
            <a:ext cx="2838600" cy="1151100"/>
          </a:xfrm>
          <a:prstGeom prst="roundRect">
            <a:avLst>
              <a:gd fmla="val 3854" name="adj"/>
            </a:avLst>
          </a:prstGeom>
          <a:noFill/>
          <a:ln>
            <a:noFill/>
          </a:ln>
        </p:spPr>
      </p:sp>
      <p:sp>
        <p:nvSpPr>
          <p:cNvPr id="1898" name="Google Shape;1898;p44"/>
          <p:cNvSpPr/>
          <p:nvPr>
            <p:ph idx="6" type="pic"/>
          </p:nvPr>
        </p:nvSpPr>
        <p:spPr>
          <a:xfrm>
            <a:off x="3154251" y="2611125"/>
            <a:ext cx="2838600" cy="1151100"/>
          </a:xfrm>
          <a:prstGeom prst="roundRect">
            <a:avLst>
              <a:gd fmla="val 3854" name="adj"/>
            </a:avLst>
          </a:prstGeom>
          <a:noFill/>
          <a:ln>
            <a:noFill/>
          </a:ln>
        </p:spPr>
      </p:sp>
      <p:sp>
        <p:nvSpPr>
          <p:cNvPr id="1899" name="Google Shape;1899;p44"/>
          <p:cNvSpPr/>
          <p:nvPr>
            <p:ph idx="7" type="pic"/>
          </p:nvPr>
        </p:nvSpPr>
        <p:spPr>
          <a:xfrm>
            <a:off x="6099777" y="2611125"/>
            <a:ext cx="2838600" cy="1151100"/>
          </a:xfrm>
          <a:prstGeom prst="roundRect">
            <a:avLst>
              <a:gd fmla="val 3854" name="adj"/>
            </a:avLst>
          </a:prstGeom>
          <a:noFill/>
          <a:ln>
            <a:noFill/>
          </a:ln>
        </p:spPr>
      </p:sp>
      <p:sp>
        <p:nvSpPr>
          <p:cNvPr id="1900" name="Google Shape;1900;p44"/>
          <p:cNvSpPr/>
          <p:nvPr>
            <p:ph idx="8" type="pic"/>
          </p:nvPr>
        </p:nvSpPr>
        <p:spPr>
          <a:xfrm>
            <a:off x="208725" y="3877800"/>
            <a:ext cx="2838600" cy="1151100"/>
          </a:xfrm>
          <a:prstGeom prst="roundRect">
            <a:avLst>
              <a:gd fmla="val 3854" name="adj"/>
            </a:avLst>
          </a:prstGeom>
          <a:noFill/>
          <a:ln>
            <a:noFill/>
          </a:ln>
        </p:spPr>
      </p:sp>
      <p:sp>
        <p:nvSpPr>
          <p:cNvPr id="1901" name="Google Shape;1901;p44"/>
          <p:cNvSpPr/>
          <p:nvPr>
            <p:ph idx="9" type="pic"/>
          </p:nvPr>
        </p:nvSpPr>
        <p:spPr>
          <a:xfrm>
            <a:off x="3154251" y="3877800"/>
            <a:ext cx="2838600" cy="1151100"/>
          </a:xfrm>
          <a:prstGeom prst="roundRect">
            <a:avLst>
              <a:gd fmla="val 3854" name="adj"/>
            </a:avLst>
          </a:prstGeom>
          <a:noFill/>
          <a:ln>
            <a:noFill/>
          </a:ln>
        </p:spPr>
      </p:sp>
      <p:sp>
        <p:nvSpPr>
          <p:cNvPr id="1902" name="Google Shape;1902;p44"/>
          <p:cNvSpPr/>
          <p:nvPr>
            <p:ph idx="13" type="pic"/>
          </p:nvPr>
        </p:nvSpPr>
        <p:spPr>
          <a:xfrm>
            <a:off x="6099777" y="3877800"/>
            <a:ext cx="2838600" cy="1151100"/>
          </a:xfrm>
          <a:prstGeom prst="roundRect">
            <a:avLst>
              <a:gd fmla="val 3854" name="adj"/>
            </a:avLst>
          </a:prstGeom>
          <a:noFill/>
          <a:ln>
            <a:noFill/>
          </a:ln>
        </p:spPr>
      </p:sp>
      <p:sp>
        <p:nvSpPr>
          <p:cNvPr id="1903" name="Google Shape;1903;p4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CFE2F3"/>
        </a:solidFill>
      </p:bgPr>
    </p:bg>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rgbClr val="CFE2F3"/>
        </a:solid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CFE2F3"/>
        </a:solidFill>
      </p:bgPr>
    </p:bg>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CFE2F3"/>
        </a:solidFill>
      </p:bgPr>
    </p:bg>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rgbClr val="CFE2F3"/>
        </a:solidFill>
      </p:bgPr>
    </p:bg>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32" Type="http://schemas.openxmlformats.org/officeDocument/2006/relationships/theme" Target="../theme/theme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57925"/>
            <a:ext cx="6411000" cy="572700"/>
          </a:xfrm>
          <a:prstGeom prst="rect">
            <a:avLst/>
          </a:prstGeom>
          <a:noFill/>
          <a:ln>
            <a:noFill/>
          </a:ln>
        </p:spPr>
        <p:txBody>
          <a:bodyPr anchorCtr="0" anchor="t" bIns="91425" lIns="91425" spcFirstLastPara="1" rIns="91425" wrap="square" tIns="91425">
            <a:spAutoFit/>
          </a:bodyPr>
          <a:lstStyle>
            <a:lvl1pPr lvl="0">
              <a:lnSpc>
                <a:spcPct val="90000"/>
              </a:lnSpc>
              <a:spcBef>
                <a:spcPts val="0"/>
              </a:spcBef>
              <a:spcAft>
                <a:spcPts val="0"/>
              </a:spcAft>
              <a:buClr>
                <a:schemeClr val="dk1"/>
              </a:buClr>
              <a:buSzPts val="4800"/>
              <a:buFont typeface="Lexend"/>
              <a:buNone/>
              <a:defRPr sz="4800">
                <a:solidFill>
                  <a:schemeClr val="dk1"/>
                </a:solidFill>
                <a:latin typeface="Lexend"/>
                <a:ea typeface="Lexend"/>
                <a:cs typeface="Lexend"/>
                <a:sym typeface="Lexend"/>
              </a:defRPr>
            </a:lvl1pPr>
            <a:lvl2pPr lvl="1">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9pPr>
          </a:lstStyle>
          <a:p/>
        </p:txBody>
      </p:sp>
      <p:sp>
        <p:nvSpPr>
          <p:cNvPr id="52" name="Google Shape;5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body"/>
          </p:nvPr>
        </p:nvSpPr>
        <p:spPr>
          <a:xfrm>
            <a:off x="1239450" y="2823325"/>
            <a:ext cx="3145800" cy="2082000"/>
          </a:xfrm>
          <a:prstGeom prst="rect">
            <a:avLst/>
          </a:prstGeom>
          <a:noFill/>
          <a:ln>
            <a:noFill/>
          </a:ln>
        </p:spPr>
        <p:txBody>
          <a:bodyPr anchorCtr="0" anchor="t" bIns="91425" lIns="91425" spcFirstLastPara="1" rIns="91425" wrap="square" tIns="91425">
            <a:noAutofit/>
          </a:bodyPr>
          <a:lstStyle>
            <a:lvl1pPr indent="-279400" lvl="0" marL="457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indent="-279400" lvl="1" marL="914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indent="-279400" lvl="2" marL="1371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indent="-279400" lvl="3" marL="1828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indent="-279400" lvl="4" marL="22860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indent="-279400" lvl="5" marL="2743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indent="-279400" lvl="6" marL="3200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indent="-279400" lvl="7" marL="3657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indent="-279400" lvl="8" marL="4114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864">
          <p15:clr>
            <a:srgbClr val="E46962"/>
          </p15:clr>
        </p15:guide>
        <p15:guide id="6" pos="196">
          <p15:clr>
            <a:srgbClr val="E46962"/>
          </p15:clr>
        </p15:guide>
        <p15:guide id="7" orient="horz" pos="936">
          <p15:clr>
            <a:srgbClr val="E46962"/>
          </p15:clr>
        </p15:guide>
        <p15:guide id="8" orient="horz" pos="684">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3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45"/>
          <p:cNvSpPr txBox="1"/>
          <p:nvPr>
            <p:ph idx="1" type="body"/>
          </p:nvPr>
        </p:nvSpPr>
        <p:spPr>
          <a:xfrm>
            <a:off x="7895425" y="-39600"/>
            <a:ext cx="1138500" cy="3078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r>
              <a:rPr lang="en"/>
              <a:t>2025</a:t>
            </a:r>
            <a:endParaRPr/>
          </a:p>
        </p:txBody>
      </p:sp>
      <p:sp>
        <p:nvSpPr>
          <p:cNvPr id="1909" name="Google Shape;1909;p45"/>
          <p:cNvSpPr txBox="1"/>
          <p:nvPr>
            <p:ph idx="2" type="subTitle"/>
          </p:nvPr>
        </p:nvSpPr>
        <p:spPr>
          <a:xfrm>
            <a:off x="5767125" y="425525"/>
            <a:ext cx="3238500" cy="91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 small demonstration of what to expect if you decide to pursue a bachelor’s program in a technical field. </a:t>
            </a:r>
            <a:endParaRPr/>
          </a:p>
        </p:txBody>
      </p:sp>
      <p:sp>
        <p:nvSpPr>
          <p:cNvPr id="1910" name="Google Shape;1910;p45"/>
          <p:cNvSpPr txBox="1"/>
          <p:nvPr>
            <p:ph type="title"/>
          </p:nvPr>
        </p:nvSpPr>
        <p:spPr>
          <a:xfrm>
            <a:off x="208725" y="344175"/>
            <a:ext cx="5340900" cy="20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Introduction</a:t>
            </a:r>
            <a:endParaRPr/>
          </a:p>
          <a:p>
            <a:pPr indent="0" lvl="0" marL="0" rtl="0" algn="l">
              <a:spcBef>
                <a:spcPts val="0"/>
              </a:spcBef>
              <a:spcAft>
                <a:spcPts val="0"/>
              </a:spcAft>
              <a:buClr>
                <a:schemeClr val="dk1"/>
              </a:buClr>
              <a:buSzPts val="1100"/>
              <a:buFont typeface="Arial"/>
              <a:buNone/>
            </a:pPr>
            <a:r>
              <a:rPr lang="en"/>
              <a:t>To Technical Studies</a:t>
            </a:r>
            <a:endParaRPr/>
          </a:p>
        </p:txBody>
      </p:sp>
      <p:pic>
        <p:nvPicPr>
          <p:cNvPr id="1911" name="Google Shape;1911;p45"/>
          <p:cNvPicPr preferRelativeResize="0"/>
          <p:nvPr/>
        </p:nvPicPr>
        <p:blipFill rotWithShape="1">
          <a:blip r:embed="rId3">
            <a:alphaModFix/>
          </a:blip>
          <a:srcRect b="13722" l="0" r="0" t="12699"/>
          <a:stretch/>
        </p:blipFill>
        <p:spPr>
          <a:xfrm>
            <a:off x="4759475" y="2854900"/>
            <a:ext cx="4209399" cy="2055925"/>
          </a:xfrm>
          <a:prstGeom prst="rect">
            <a:avLst/>
          </a:prstGeom>
          <a:noFill/>
          <a:ln>
            <a:noFill/>
          </a:ln>
        </p:spPr>
      </p:pic>
      <p:sp>
        <p:nvSpPr>
          <p:cNvPr id="1912" name="Google Shape;1912;p45"/>
          <p:cNvSpPr txBox="1"/>
          <p:nvPr/>
        </p:nvSpPr>
        <p:spPr>
          <a:xfrm>
            <a:off x="264175" y="3777700"/>
            <a:ext cx="3191700" cy="7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Light"/>
                <a:ea typeface="Lexend Light"/>
                <a:cs typeface="Lexend Light"/>
                <a:sym typeface="Lexend Light"/>
              </a:rPr>
              <a:t>By: Ana Meker, </a:t>
            </a:r>
            <a:r>
              <a:rPr lang="en">
                <a:solidFill>
                  <a:schemeClr val="dk1"/>
                </a:solidFill>
                <a:latin typeface="Lexend Light"/>
                <a:ea typeface="Lexend Light"/>
                <a:cs typeface="Lexend Light"/>
                <a:sym typeface="Lexend Light"/>
              </a:rPr>
              <a:t>Wiktor Kwapiński, </a:t>
            </a:r>
            <a:r>
              <a:rPr lang="en">
                <a:solidFill>
                  <a:schemeClr val="dk1"/>
                </a:solidFill>
                <a:latin typeface="Lexend Light"/>
                <a:ea typeface="Lexend Light"/>
                <a:cs typeface="Lexend Light"/>
                <a:sym typeface="Lexend Light"/>
              </a:rPr>
              <a:t>and Claire Garretsen</a:t>
            </a:r>
            <a:endParaRPr>
              <a:solidFill>
                <a:schemeClr val="dk1"/>
              </a:solidFill>
              <a:latin typeface="Lexend Light"/>
              <a:ea typeface="Lexend Light"/>
              <a:cs typeface="Lexend Light"/>
              <a:sym typeface="Lexen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92" name="Shape 1992"/>
        <p:cNvGrpSpPr/>
        <p:nvPr/>
      </p:nvGrpSpPr>
      <p:grpSpPr>
        <a:xfrm>
          <a:off x="0" y="0"/>
          <a:ext cx="0" cy="0"/>
          <a:chOff x="0" y="0"/>
          <a:chExt cx="0" cy="0"/>
        </a:xfrm>
      </p:grpSpPr>
      <p:sp>
        <p:nvSpPr>
          <p:cNvPr id="1993" name="Google Shape;1993;p54"/>
          <p:cNvSpPr txBox="1"/>
          <p:nvPr>
            <p:ph idx="4294967295" type="title"/>
          </p:nvPr>
        </p:nvSpPr>
        <p:spPr>
          <a:xfrm>
            <a:off x="208725" y="344175"/>
            <a:ext cx="5340900" cy="20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000"/>
              <a:t>Quick guide</a:t>
            </a:r>
            <a:endParaRPr sz="4000"/>
          </a:p>
        </p:txBody>
      </p:sp>
      <p:pic>
        <p:nvPicPr>
          <p:cNvPr id="1994" name="Google Shape;1994;p54"/>
          <p:cNvPicPr preferRelativeResize="0"/>
          <p:nvPr/>
        </p:nvPicPr>
        <p:blipFill rotWithShape="1">
          <a:blip r:embed="rId3">
            <a:alphaModFix/>
          </a:blip>
          <a:srcRect b="0" l="0" r="10562" t="0"/>
          <a:stretch/>
        </p:blipFill>
        <p:spPr>
          <a:xfrm>
            <a:off x="619350" y="2190750"/>
            <a:ext cx="7905300" cy="694875"/>
          </a:xfrm>
          <a:prstGeom prst="rect">
            <a:avLst/>
          </a:prstGeom>
          <a:noFill/>
          <a:ln>
            <a:noFill/>
          </a:ln>
        </p:spPr>
      </p:pic>
      <p:sp>
        <p:nvSpPr>
          <p:cNvPr id="1995" name="Google Shape;1995;p54"/>
          <p:cNvSpPr txBox="1"/>
          <p:nvPr/>
        </p:nvSpPr>
        <p:spPr>
          <a:xfrm>
            <a:off x="442025" y="1267425"/>
            <a:ext cx="81930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Click arrows to run blocks of code</a:t>
            </a:r>
            <a:endParaRPr sz="1600">
              <a:solidFill>
                <a:schemeClr val="dk1"/>
              </a:solidFill>
              <a:latin typeface="Lexend Light"/>
              <a:ea typeface="Lexend Light"/>
              <a:cs typeface="Lexend Light"/>
              <a:sym typeface="Lexend Light"/>
            </a:endParaRPr>
          </a:p>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Don’t change the code</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p:txBody>
      </p:sp>
      <p:sp>
        <p:nvSpPr>
          <p:cNvPr id="1996" name="Google Shape;1996;p54"/>
          <p:cNvSpPr/>
          <p:nvPr/>
        </p:nvSpPr>
        <p:spPr>
          <a:xfrm>
            <a:off x="564050" y="2410650"/>
            <a:ext cx="443100" cy="474900"/>
          </a:xfrm>
          <a:prstGeom prst="ellipse">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accent5"/>
              </a:highlight>
              <a:latin typeface="Lexend Light"/>
              <a:ea typeface="Lexend Light"/>
              <a:cs typeface="Lexend Light"/>
              <a:sym typeface="Lexend Light"/>
            </a:endParaRPr>
          </a:p>
        </p:txBody>
      </p:sp>
      <p:sp>
        <p:nvSpPr>
          <p:cNvPr id="1997" name="Google Shape;1997;p54"/>
          <p:cNvSpPr txBox="1"/>
          <p:nvPr/>
        </p:nvSpPr>
        <p:spPr>
          <a:xfrm>
            <a:off x="564050" y="3018675"/>
            <a:ext cx="81930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You can plug in your answers and then run the blocks</a:t>
            </a:r>
            <a:endParaRPr sz="1600">
              <a:solidFill>
                <a:schemeClr val="dk1"/>
              </a:solidFill>
              <a:latin typeface="Lexend Light"/>
              <a:ea typeface="Lexend Light"/>
              <a:cs typeface="Lexend Light"/>
              <a:sym typeface="Lexend Light"/>
            </a:endParaRPr>
          </a:p>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Some blocks take longer to run</a:t>
            </a:r>
            <a:endParaRPr sz="1600">
              <a:solidFill>
                <a:schemeClr val="dk1"/>
              </a:solidFill>
              <a:latin typeface="Lexend Light"/>
              <a:ea typeface="Lexend Light"/>
              <a:cs typeface="Lexend Light"/>
              <a:sym typeface="Lexend Light"/>
            </a:endParaRPr>
          </a:p>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Call us if you run into an issue</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p:txBody>
      </p:sp>
      <p:pic>
        <p:nvPicPr>
          <p:cNvPr id="1998" name="Google Shape;1998;p54"/>
          <p:cNvPicPr preferRelativeResize="0"/>
          <p:nvPr/>
        </p:nvPicPr>
        <p:blipFill>
          <a:blip r:embed="rId4">
            <a:alphaModFix/>
          </a:blip>
          <a:stretch>
            <a:fillRect/>
          </a:stretch>
        </p:blipFill>
        <p:spPr>
          <a:xfrm>
            <a:off x="2404925" y="4086275"/>
            <a:ext cx="4267200" cy="581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55"/>
          <p:cNvSpPr txBox="1"/>
          <p:nvPr>
            <p:ph idx="4294967295" type="title"/>
          </p:nvPr>
        </p:nvSpPr>
        <p:spPr>
          <a:xfrm>
            <a:off x="132525" y="344175"/>
            <a:ext cx="5340900" cy="20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000"/>
              <a:t>Exercise 1</a:t>
            </a:r>
            <a:endParaRPr sz="4000"/>
          </a:p>
        </p:txBody>
      </p:sp>
      <p:sp>
        <p:nvSpPr>
          <p:cNvPr id="2004" name="Google Shape;2004;p55"/>
          <p:cNvSpPr txBox="1"/>
          <p:nvPr/>
        </p:nvSpPr>
        <p:spPr>
          <a:xfrm>
            <a:off x="552800" y="796475"/>
            <a:ext cx="8180700" cy="193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700">
              <a:solidFill>
                <a:schemeClr val="dk1"/>
              </a:solidFill>
            </a:endParaRPr>
          </a:p>
          <a:p>
            <a:pPr indent="0" lvl="0" marL="0" rtl="0" algn="l">
              <a:lnSpc>
                <a:spcPct val="115000"/>
              </a:lnSpc>
              <a:spcBef>
                <a:spcPts val="1400"/>
              </a:spcBef>
              <a:spcAft>
                <a:spcPts val="0"/>
              </a:spcAft>
              <a:buNone/>
            </a:pPr>
            <a:r>
              <a:rPr b="1" lang="en" sz="1600">
                <a:solidFill>
                  <a:schemeClr val="dk1"/>
                </a:solidFill>
              </a:rPr>
              <a:t>Question:</a:t>
            </a:r>
            <a:endParaRPr b="1" sz="1600">
              <a:solidFill>
                <a:schemeClr val="dk1"/>
              </a:solidFill>
            </a:endParaRPr>
          </a:p>
          <a:p>
            <a:pPr indent="0" lvl="0" marL="0" rtl="0" algn="l">
              <a:lnSpc>
                <a:spcPct val="115000"/>
              </a:lnSpc>
              <a:spcBef>
                <a:spcPts val="1200"/>
              </a:spcBef>
              <a:spcAft>
                <a:spcPts val="0"/>
              </a:spcAft>
              <a:buNone/>
            </a:pPr>
            <a:r>
              <a:rPr i="1" lang="en">
                <a:solidFill>
                  <a:schemeClr val="dk1"/>
                </a:solidFill>
              </a:rPr>
              <a:t>Starting from rest, how fast must you accelerate to reach 100 km/h (</a:t>
            </a:r>
            <a:r>
              <a:rPr lang="en" sz="1300">
                <a:solidFill>
                  <a:schemeClr val="dk1"/>
                </a:solidFill>
                <a:latin typeface="Lexend Light"/>
                <a:ea typeface="Lexend Light"/>
                <a:cs typeface="Lexend Light"/>
                <a:sym typeface="Lexend Light"/>
              </a:rPr>
              <a:t>27.78 m/s) </a:t>
            </a:r>
            <a:r>
              <a:rPr i="1" lang="en">
                <a:solidFill>
                  <a:schemeClr val="dk1"/>
                </a:solidFill>
              </a:rPr>
              <a:t> in 20 seconds? Assume constant acceleration. Give </a:t>
            </a:r>
            <a:r>
              <a:rPr i="1" lang="en">
                <a:solidFill>
                  <a:schemeClr val="dk1"/>
                </a:solidFill>
              </a:rPr>
              <a:t>your answer in m/s².</a:t>
            </a:r>
            <a:r>
              <a:rPr lang="en" sz="1250">
                <a:solidFill>
                  <a:schemeClr val="dk1"/>
                </a:solidFill>
                <a:latin typeface="Courier New"/>
                <a:ea typeface="Courier New"/>
                <a:cs typeface="Courier New"/>
                <a:sym typeface="Courier New"/>
              </a:rPr>
              <a:t> </a:t>
            </a:r>
            <a:endParaRPr sz="1250">
              <a:solidFill>
                <a:schemeClr val="dk1"/>
              </a:solidFill>
              <a:latin typeface="Courier New"/>
              <a:ea typeface="Courier New"/>
              <a:cs typeface="Courier New"/>
              <a:sym typeface="Courier New"/>
            </a:endParaRPr>
          </a:p>
          <a:p>
            <a:pPr indent="0" lvl="0" marL="0" rtl="0" algn="l">
              <a:lnSpc>
                <a:spcPct val="115000"/>
              </a:lnSpc>
              <a:spcBef>
                <a:spcPts val="1200"/>
              </a:spcBef>
              <a:spcAft>
                <a:spcPts val="1200"/>
              </a:spcAft>
              <a:buNone/>
            </a:pPr>
            <a:r>
              <a:t/>
            </a:r>
            <a:endParaRPr i="1" sz="1200">
              <a:solidFill>
                <a:schemeClr val="dk1"/>
              </a:solidFill>
            </a:endParaRPr>
          </a:p>
        </p:txBody>
      </p:sp>
      <p:pic>
        <p:nvPicPr>
          <p:cNvPr id="2005" name="Google Shape;2005;p55"/>
          <p:cNvPicPr preferRelativeResize="0"/>
          <p:nvPr/>
        </p:nvPicPr>
        <p:blipFill>
          <a:blip r:embed="rId3">
            <a:alphaModFix/>
          </a:blip>
          <a:stretch>
            <a:fillRect/>
          </a:stretch>
        </p:blipFill>
        <p:spPr>
          <a:xfrm>
            <a:off x="2312781" y="3524025"/>
            <a:ext cx="4488901" cy="968250"/>
          </a:xfrm>
          <a:prstGeom prst="rect">
            <a:avLst/>
          </a:prstGeom>
          <a:noFill/>
          <a:ln>
            <a:noFill/>
          </a:ln>
        </p:spPr>
      </p:pic>
      <p:pic>
        <p:nvPicPr>
          <p:cNvPr id="2006" name="Google Shape;2006;p55"/>
          <p:cNvPicPr preferRelativeResize="0"/>
          <p:nvPr/>
        </p:nvPicPr>
        <p:blipFill>
          <a:blip r:embed="rId4">
            <a:alphaModFix/>
          </a:blip>
          <a:stretch>
            <a:fillRect/>
          </a:stretch>
        </p:blipFill>
        <p:spPr>
          <a:xfrm>
            <a:off x="2447175" y="2553499"/>
            <a:ext cx="971551" cy="1295401"/>
          </a:xfrm>
          <a:prstGeom prst="rect">
            <a:avLst/>
          </a:prstGeom>
          <a:noFill/>
          <a:ln>
            <a:noFill/>
          </a:ln>
        </p:spPr>
      </p:pic>
      <p:pic>
        <p:nvPicPr>
          <p:cNvPr id="2007" name="Google Shape;2007;p55"/>
          <p:cNvPicPr preferRelativeResize="0"/>
          <p:nvPr/>
        </p:nvPicPr>
        <p:blipFill>
          <a:blip r:embed="rId5">
            <a:alphaModFix/>
          </a:blip>
          <a:stretch>
            <a:fillRect/>
          </a:stretch>
        </p:blipFill>
        <p:spPr>
          <a:xfrm>
            <a:off x="5610025" y="2556350"/>
            <a:ext cx="971549" cy="1289691"/>
          </a:xfrm>
          <a:prstGeom prst="rect">
            <a:avLst/>
          </a:prstGeom>
          <a:noFill/>
          <a:ln>
            <a:noFill/>
          </a:ln>
        </p:spPr>
      </p:pic>
      <p:cxnSp>
        <p:nvCxnSpPr>
          <p:cNvPr id="2008" name="Google Shape;2008;p55"/>
          <p:cNvCxnSpPr/>
          <p:nvPr/>
        </p:nvCxnSpPr>
        <p:spPr>
          <a:xfrm>
            <a:off x="1673175" y="4633500"/>
            <a:ext cx="469200" cy="0"/>
          </a:xfrm>
          <a:prstGeom prst="straightConnector1">
            <a:avLst/>
          </a:prstGeom>
          <a:noFill/>
          <a:ln cap="flat" cmpd="sng" w="9525">
            <a:solidFill>
              <a:schemeClr val="dk1"/>
            </a:solidFill>
            <a:prstDash val="solid"/>
            <a:round/>
            <a:headEnd len="med" w="med" type="none"/>
            <a:tailEnd len="med" w="med" type="triangle"/>
          </a:ln>
        </p:spPr>
      </p:cxnSp>
      <p:sp>
        <p:nvSpPr>
          <p:cNvPr id="2009" name="Google Shape;2009;p55"/>
          <p:cNvSpPr txBox="1"/>
          <p:nvPr/>
        </p:nvSpPr>
        <p:spPr>
          <a:xfrm>
            <a:off x="1520125" y="4633500"/>
            <a:ext cx="7173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Lexend Light"/>
                <a:ea typeface="Lexend Light"/>
                <a:cs typeface="Lexend Light"/>
                <a:sym typeface="Lexend Light"/>
              </a:rPr>
              <a:t>0 km/h</a:t>
            </a:r>
            <a:endParaRPr sz="1100">
              <a:solidFill>
                <a:schemeClr val="dk1"/>
              </a:solidFill>
              <a:latin typeface="Lexend Light"/>
              <a:ea typeface="Lexend Light"/>
              <a:cs typeface="Lexend Light"/>
              <a:sym typeface="Lexend Light"/>
            </a:endParaRPr>
          </a:p>
        </p:txBody>
      </p:sp>
      <p:sp>
        <p:nvSpPr>
          <p:cNvPr id="2010" name="Google Shape;2010;p55"/>
          <p:cNvSpPr txBox="1"/>
          <p:nvPr/>
        </p:nvSpPr>
        <p:spPr>
          <a:xfrm>
            <a:off x="4482950" y="4633500"/>
            <a:ext cx="9717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Lexend Light"/>
                <a:ea typeface="Lexend Light"/>
                <a:cs typeface="Lexend Light"/>
                <a:sym typeface="Lexend Light"/>
              </a:rPr>
              <a:t>100</a:t>
            </a:r>
            <a:r>
              <a:rPr lang="en" sz="1100">
                <a:solidFill>
                  <a:schemeClr val="dk1"/>
                </a:solidFill>
                <a:latin typeface="Lexend Light"/>
                <a:ea typeface="Lexend Light"/>
                <a:cs typeface="Lexend Light"/>
                <a:sym typeface="Lexend Light"/>
              </a:rPr>
              <a:t> km/h</a:t>
            </a:r>
            <a:endParaRPr sz="1100">
              <a:solidFill>
                <a:schemeClr val="dk1"/>
              </a:solidFill>
              <a:latin typeface="Lexend Light"/>
              <a:ea typeface="Lexend Light"/>
              <a:cs typeface="Lexend Light"/>
              <a:sym typeface="Lexend Light"/>
            </a:endParaRPr>
          </a:p>
        </p:txBody>
      </p:sp>
      <p:cxnSp>
        <p:nvCxnSpPr>
          <p:cNvPr id="2011" name="Google Shape;2011;p55"/>
          <p:cNvCxnSpPr/>
          <p:nvPr/>
        </p:nvCxnSpPr>
        <p:spPr>
          <a:xfrm>
            <a:off x="4690400" y="4633500"/>
            <a:ext cx="469200" cy="0"/>
          </a:xfrm>
          <a:prstGeom prst="straightConnector1">
            <a:avLst/>
          </a:prstGeom>
          <a:noFill/>
          <a:ln cap="flat" cmpd="sng" w="9525">
            <a:solidFill>
              <a:schemeClr val="dk1"/>
            </a:solidFill>
            <a:prstDash val="solid"/>
            <a:round/>
            <a:headEnd len="med" w="med" type="none"/>
            <a:tailEnd len="med" w="med" type="triangle"/>
          </a:ln>
        </p:spPr>
      </p:cxnSp>
      <p:pic>
        <p:nvPicPr>
          <p:cNvPr id="2012" name="Google Shape;2012;p55"/>
          <p:cNvPicPr preferRelativeResize="0"/>
          <p:nvPr/>
        </p:nvPicPr>
        <p:blipFill>
          <a:blip r:embed="rId6">
            <a:alphaModFix/>
          </a:blip>
          <a:stretch>
            <a:fillRect/>
          </a:stretch>
        </p:blipFill>
        <p:spPr>
          <a:xfrm>
            <a:off x="1381542" y="3843763"/>
            <a:ext cx="994460" cy="589075"/>
          </a:xfrm>
          <a:prstGeom prst="rect">
            <a:avLst/>
          </a:prstGeom>
          <a:noFill/>
          <a:ln>
            <a:noFill/>
          </a:ln>
        </p:spPr>
      </p:pic>
      <p:pic>
        <p:nvPicPr>
          <p:cNvPr id="2013" name="Google Shape;2013;p55"/>
          <p:cNvPicPr preferRelativeResize="0"/>
          <p:nvPr/>
        </p:nvPicPr>
        <p:blipFill>
          <a:blip r:embed="rId6">
            <a:alphaModFix/>
          </a:blip>
          <a:stretch>
            <a:fillRect/>
          </a:stretch>
        </p:blipFill>
        <p:spPr>
          <a:xfrm>
            <a:off x="4375692" y="3843763"/>
            <a:ext cx="994460" cy="589075"/>
          </a:xfrm>
          <a:prstGeom prst="rect">
            <a:avLst/>
          </a:prstGeom>
          <a:noFill/>
          <a:ln>
            <a:noFill/>
          </a:ln>
        </p:spPr>
      </p:pic>
      <p:sp>
        <p:nvSpPr>
          <p:cNvPr id="2014" name="Google Shape;2014;p55"/>
          <p:cNvSpPr txBox="1"/>
          <p:nvPr/>
        </p:nvSpPr>
        <p:spPr>
          <a:xfrm>
            <a:off x="1657050" y="4779938"/>
            <a:ext cx="1044600" cy="1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Lexend Light"/>
                <a:ea typeface="Lexend Light"/>
                <a:cs typeface="Lexend Light"/>
                <a:sym typeface="Lexend Light"/>
              </a:rPr>
              <a:t>t = 0 s</a:t>
            </a:r>
            <a:endParaRPr sz="1000">
              <a:solidFill>
                <a:schemeClr val="dk1"/>
              </a:solidFill>
              <a:latin typeface="Lexend Light"/>
              <a:ea typeface="Lexend Light"/>
              <a:cs typeface="Lexend Light"/>
              <a:sym typeface="Lexend Light"/>
            </a:endParaRPr>
          </a:p>
        </p:txBody>
      </p:sp>
      <p:sp>
        <p:nvSpPr>
          <p:cNvPr id="2015" name="Google Shape;2015;p55"/>
          <p:cNvSpPr txBox="1"/>
          <p:nvPr/>
        </p:nvSpPr>
        <p:spPr>
          <a:xfrm>
            <a:off x="4564575" y="4778438"/>
            <a:ext cx="1044600" cy="1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Lexend Light"/>
                <a:ea typeface="Lexend Light"/>
                <a:cs typeface="Lexend Light"/>
                <a:sym typeface="Lexend Light"/>
              </a:rPr>
              <a:t>t  = 20 s</a:t>
            </a:r>
            <a:endParaRPr sz="1000">
              <a:solidFill>
                <a:schemeClr val="dk1"/>
              </a:solidFill>
              <a:latin typeface="Lexend Light"/>
              <a:ea typeface="Lexend Light"/>
              <a:cs typeface="Lexend Light"/>
              <a:sym typeface="Lexen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pic>
        <p:nvPicPr>
          <p:cNvPr id="2020" name="Google Shape;2020;p56"/>
          <p:cNvPicPr preferRelativeResize="0"/>
          <p:nvPr/>
        </p:nvPicPr>
        <p:blipFill rotWithShape="1">
          <a:blip r:embed="rId3">
            <a:alphaModFix/>
          </a:blip>
          <a:srcRect b="0" l="0" r="19289" t="0"/>
          <a:stretch/>
        </p:blipFill>
        <p:spPr>
          <a:xfrm>
            <a:off x="1004875" y="356625"/>
            <a:ext cx="7134226" cy="4596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pic>
        <p:nvPicPr>
          <p:cNvPr id="2025" name="Google Shape;2025;p57"/>
          <p:cNvPicPr preferRelativeResize="0"/>
          <p:nvPr/>
        </p:nvPicPr>
        <p:blipFill rotWithShape="1">
          <a:blip r:embed="rId3">
            <a:alphaModFix/>
          </a:blip>
          <a:srcRect b="0" l="852" r="0" t="0"/>
          <a:stretch/>
        </p:blipFill>
        <p:spPr>
          <a:xfrm>
            <a:off x="552800" y="2477975"/>
            <a:ext cx="7709651" cy="1515700"/>
          </a:xfrm>
          <a:prstGeom prst="rect">
            <a:avLst/>
          </a:prstGeom>
          <a:noFill/>
          <a:ln>
            <a:noFill/>
          </a:ln>
        </p:spPr>
      </p:pic>
      <p:sp>
        <p:nvSpPr>
          <p:cNvPr id="2026" name="Google Shape;2026;p57"/>
          <p:cNvSpPr txBox="1"/>
          <p:nvPr/>
        </p:nvSpPr>
        <p:spPr>
          <a:xfrm>
            <a:off x="552800" y="796475"/>
            <a:ext cx="8180700" cy="88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7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 sz="1600">
                <a:solidFill>
                  <a:schemeClr val="dk1"/>
                </a:solidFill>
              </a:rPr>
              <a:t>What do you expect the velocity-time graph to look like?</a:t>
            </a:r>
            <a:endParaRPr i="1" sz="1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58"/>
          <p:cNvSpPr txBox="1"/>
          <p:nvPr>
            <p:ph idx="4294967295" type="title"/>
          </p:nvPr>
        </p:nvSpPr>
        <p:spPr>
          <a:xfrm>
            <a:off x="226450" y="369000"/>
            <a:ext cx="5340900" cy="20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000"/>
              <a:t>Solution 1</a:t>
            </a:r>
            <a:endParaRPr sz="4000"/>
          </a:p>
        </p:txBody>
      </p:sp>
      <p:pic>
        <p:nvPicPr>
          <p:cNvPr id="2032" name="Google Shape;2032;p58"/>
          <p:cNvPicPr preferRelativeResize="0"/>
          <p:nvPr/>
        </p:nvPicPr>
        <p:blipFill>
          <a:blip r:embed="rId3">
            <a:alphaModFix/>
          </a:blip>
          <a:stretch>
            <a:fillRect/>
          </a:stretch>
        </p:blipFill>
        <p:spPr>
          <a:xfrm>
            <a:off x="5021650" y="750400"/>
            <a:ext cx="2677275" cy="1383475"/>
          </a:xfrm>
          <a:prstGeom prst="rect">
            <a:avLst/>
          </a:prstGeom>
          <a:noFill/>
          <a:ln>
            <a:noFill/>
          </a:ln>
        </p:spPr>
      </p:pic>
      <p:pic>
        <p:nvPicPr>
          <p:cNvPr id="2033" name="Google Shape;2033;p58"/>
          <p:cNvPicPr preferRelativeResize="0"/>
          <p:nvPr/>
        </p:nvPicPr>
        <p:blipFill>
          <a:blip r:embed="rId4">
            <a:alphaModFix/>
          </a:blip>
          <a:stretch>
            <a:fillRect/>
          </a:stretch>
        </p:blipFill>
        <p:spPr>
          <a:xfrm>
            <a:off x="1025625" y="2632625"/>
            <a:ext cx="6366574" cy="2096225"/>
          </a:xfrm>
          <a:prstGeom prst="rect">
            <a:avLst/>
          </a:prstGeom>
          <a:noFill/>
          <a:ln>
            <a:noFill/>
          </a:ln>
        </p:spPr>
      </p:pic>
      <p:sp>
        <p:nvSpPr>
          <p:cNvPr id="2034" name="Google Shape;2034;p58"/>
          <p:cNvSpPr txBox="1"/>
          <p:nvPr/>
        </p:nvSpPr>
        <p:spPr>
          <a:xfrm>
            <a:off x="657100" y="1242200"/>
            <a:ext cx="5607900" cy="83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t/>
            </a:r>
            <a:endParaRPr b="1" sz="1300">
              <a:solidFill>
                <a:schemeClr val="dk1"/>
              </a:solidFill>
            </a:endParaRPr>
          </a:p>
          <a:p>
            <a:pPr indent="0" lvl="0" marL="0" rtl="0" algn="l">
              <a:lnSpc>
                <a:spcPct val="115000"/>
              </a:lnSpc>
              <a:spcBef>
                <a:spcPts val="1200"/>
              </a:spcBef>
              <a:spcAft>
                <a:spcPts val="1200"/>
              </a:spcAft>
              <a:buNone/>
            </a:pPr>
            <a:r>
              <a:rPr lang="en" sz="1700">
                <a:solidFill>
                  <a:schemeClr val="dk1"/>
                </a:solidFill>
              </a:rPr>
              <a:t>a = 27.78 / 20 = 1.39 </a:t>
            </a:r>
            <a:r>
              <a:rPr lang="en" sz="1700">
                <a:solidFill>
                  <a:schemeClr val="dk1"/>
                </a:solidFill>
              </a:rPr>
              <a:t>m/s²</a:t>
            </a:r>
            <a:r>
              <a:rPr lang="en" sz="1700">
                <a:solidFill>
                  <a:schemeClr val="dk1"/>
                </a:solidFill>
              </a:rPr>
              <a:t> </a:t>
            </a:r>
            <a:endParaRPr sz="17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59"/>
          <p:cNvSpPr txBox="1"/>
          <p:nvPr>
            <p:ph idx="4294967295" type="title"/>
          </p:nvPr>
        </p:nvSpPr>
        <p:spPr>
          <a:xfrm>
            <a:off x="114300" y="268200"/>
            <a:ext cx="5340900" cy="20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000"/>
              <a:t>Exercise 2</a:t>
            </a:r>
            <a:endParaRPr sz="4000"/>
          </a:p>
        </p:txBody>
      </p:sp>
      <p:sp>
        <p:nvSpPr>
          <p:cNvPr id="2040" name="Google Shape;2040;p59"/>
          <p:cNvSpPr txBox="1"/>
          <p:nvPr/>
        </p:nvSpPr>
        <p:spPr>
          <a:xfrm>
            <a:off x="539350" y="953250"/>
            <a:ext cx="5607900" cy="119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t/>
            </a:r>
            <a:endParaRPr b="1" sz="1300">
              <a:solidFill>
                <a:schemeClr val="dk1"/>
              </a:solidFill>
            </a:endParaRPr>
          </a:p>
          <a:p>
            <a:pPr indent="0" lvl="0" marL="0" rtl="0" algn="l">
              <a:lnSpc>
                <a:spcPct val="115000"/>
              </a:lnSpc>
              <a:spcBef>
                <a:spcPts val="1200"/>
              </a:spcBef>
              <a:spcAft>
                <a:spcPts val="0"/>
              </a:spcAft>
              <a:buNone/>
            </a:pPr>
            <a:r>
              <a:rPr b="1" lang="en" sz="1700">
                <a:solidFill>
                  <a:schemeClr val="dk1"/>
                </a:solidFill>
              </a:rPr>
              <a:t>How much distance did the car travel</a:t>
            </a:r>
            <a:r>
              <a:rPr b="1" lang="en" sz="1700">
                <a:solidFill>
                  <a:schemeClr val="dk1"/>
                </a:solidFill>
              </a:rPr>
              <a:t>?</a:t>
            </a:r>
            <a:r>
              <a:rPr lang="en" sz="1700">
                <a:solidFill>
                  <a:schemeClr val="dk1"/>
                </a:solidFill>
              </a:rPr>
              <a:t> </a:t>
            </a:r>
            <a:endParaRPr sz="1700">
              <a:solidFill>
                <a:schemeClr val="dk1"/>
              </a:solidFill>
            </a:endParaRPr>
          </a:p>
          <a:p>
            <a:pPr indent="0" lvl="0" marL="0" rtl="0" algn="l">
              <a:lnSpc>
                <a:spcPct val="115000"/>
              </a:lnSpc>
              <a:spcBef>
                <a:spcPts val="1200"/>
              </a:spcBef>
              <a:spcAft>
                <a:spcPts val="1200"/>
              </a:spcAft>
              <a:buNone/>
            </a:pPr>
            <a:r>
              <a:t/>
            </a:r>
            <a:endParaRPr i="1" sz="1100">
              <a:solidFill>
                <a:schemeClr val="dk1"/>
              </a:solidFill>
            </a:endParaRPr>
          </a:p>
        </p:txBody>
      </p:sp>
      <p:pic>
        <p:nvPicPr>
          <p:cNvPr id="2041" name="Google Shape;2041;p59"/>
          <p:cNvPicPr preferRelativeResize="0"/>
          <p:nvPr/>
        </p:nvPicPr>
        <p:blipFill>
          <a:blip r:embed="rId3">
            <a:alphaModFix/>
          </a:blip>
          <a:stretch>
            <a:fillRect/>
          </a:stretch>
        </p:blipFill>
        <p:spPr>
          <a:xfrm>
            <a:off x="2312781" y="2914425"/>
            <a:ext cx="4488901" cy="968250"/>
          </a:xfrm>
          <a:prstGeom prst="rect">
            <a:avLst/>
          </a:prstGeom>
          <a:noFill/>
          <a:ln>
            <a:noFill/>
          </a:ln>
        </p:spPr>
      </p:pic>
      <p:pic>
        <p:nvPicPr>
          <p:cNvPr id="2042" name="Google Shape;2042;p59"/>
          <p:cNvPicPr preferRelativeResize="0"/>
          <p:nvPr/>
        </p:nvPicPr>
        <p:blipFill>
          <a:blip r:embed="rId4">
            <a:alphaModFix/>
          </a:blip>
          <a:stretch>
            <a:fillRect/>
          </a:stretch>
        </p:blipFill>
        <p:spPr>
          <a:xfrm>
            <a:off x="2447175" y="1943899"/>
            <a:ext cx="971551" cy="1295401"/>
          </a:xfrm>
          <a:prstGeom prst="rect">
            <a:avLst/>
          </a:prstGeom>
          <a:noFill/>
          <a:ln>
            <a:noFill/>
          </a:ln>
        </p:spPr>
      </p:pic>
      <p:pic>
        <p:nvPicPr>
          <p:cNvPr id="2043" name="Google Shape;2043;p59"/>
          <p:cNvPicPr preferRelativeResize="0"/>
          <p:nvPr/>
        </p:nvPicPr>
        <p:blipFill>
          <a:blip r:embed="rId5">
            <a:alphaModFix/>
          </a:blip>
          <a:stretch>
            <a:fillRect/>
          </a:stretch>
        </p:blipFill>
        <p:spPr>
          <a:xfrm>
            <a:off x="5610025" y="1946750"/>
            <a:ext cx="971549" cy="1289691"/>
          </a:xfrm>
          <a:prstGeom prst="rect">
            <a:avLst/>
          </a:prstGeom>
          <a:noFill/>
          <a:ln>
            <a:noFill/>
          </a:ln>
        </p:spPr>
      </p:pic>
      <p:cxnSp>
        <p:nvCxnSpPr>
          <p:cNvPr id="2044" name="Google Shape;2044;p59"/>
          <p:cNvCxnSpPr/>
          <p:nvPr/>
        </p:nvCxnSpPr>
        <p:spPr>
          <a:xfrm>
            <a:off x="1977975" y="3947700"/>
            <a:ext cx="469200" cy="0"/>
          </a:xfrm>
          <a:prstGeom prst="straightConnector1">
            <a:avLst/>
          </a:prstGeom>
          <a:noFill/>
          <a:ln cap="flat" cmpd="sng" w="9525">
            <a:solidFill>
              <a:schemeClr val="dk1"/>
            </a:solidFill>
            <a:prstDash val="solid"/>
            <a:round/>
            <a:headEnd len="med" w="med" type="none"/>
            <a:tailEnd len="med" w="med" type="triangle"/>
          </a:ln>
        </p:spPr>
      </p:cxnSp>
      <p:sp>
        <p:nvSpPr>
          <p:cNvPr id="2045" name="Google Shape;2045;p59"/>
          <p:cNvSpPr txBox="1"/>
          <p:nvPr/>
        </p:nvSpPr>
        <p:spPr>
          <a:xfrm>
            <a:off x="1824925" y="3947700"/>
            <a:ext cx="7173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Lexend Light"/>
                <a:ea typeface="Lexend Light"/>
                <a:cs typeface="Lexend Light"/>
                <a:sym typeface="Lexend Light"/>
              </a:rPr>
              <a:t>0 km/h</a:t>
            </a:r>
            <a:endParaRPr sz="1100">
              <a:solidFill>
                <a:schemeClr val="dk1"/>
              </a:solidFill>
              <a:latin typeface="Lexend Light"/>
              <a:ea typeface="Lexend Light"/>
              <a:cs typeface="Lexend Light"/>
              <a:sym typeface="Lexend Light"/>
            </a:endParaRPr>
          </a:p>
        </p:txBody>
      </p:sp>
      <p:sp>
        <p:nvSpPr>
          <p:cNvPr id="2046" name="Google Shape;2046;p59"/>
          <p:cNvSpPr txBox="1"/>
          <p:nvPr/>
        </p:nvSpPr>
        <p:spPr>
          <a:xfrm>
            <a:off x="4787750" y="3947700"/>
            <a:ext cx="9717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Lexend Light"/>
                <a:ea typeface="Lexend Light"/>
                <a:cs typeface="Lexend Light"/>
                <a:sym typeface="Lexend Light"/>
              </a:rPr>
              <a:t>100 km/h</a:t>
            </a:r>
            <a:endParaRPr sz="1100">
              <a:solidFill>
                <a:schemeClr val="dk1"/>
              </a:solidFill>
              <a:latin typeface="Lexend Light"/>
              <a:ea typeface="Lexend Light"/>
              <a:cs typeface="Lexend Light"/>
              <a:sym typeface="Lexend Light"/>
            </a:endParaRPr>
          </a:p>
        </p:txBody>
      </p:sp>
      <p:cxnSp>
        <p:nvCxnSpPr>
          <p:cNvPr id="2047" name="Google Shape;2047;p59"/>
          <p:cNvCxnSpPr/>
          <p:nvPr/>
        </p:nvCxnSpPr>
        <p:spPr>
          <a:xfrm>
            <a:off x="4995200" y="3947700"/>
            <a:ext cx="469200" cy="0"/>
          </a:xfrm>
          <a:prstGeom prst="straightConnector1">
            <a:avLst/>
          </a:prstGeom>
          <a:noFill/>
          <a:ln cap="flat" cmpd="sng" w="9525">
            <a:solidFill>
              <a:schemeClr val="dk1"/>
            </a:solidFill>
            <a:prstDash val="solid"/>
            <a:round/>
            <a:headEnd len="med" w="med" type="none"/>
            <a:tailEnd len="med" w="med" type="triangle"/>
          </a:ln>
        </p:spPr>
      </p:cxnSp>
      <p:pic>
        <p:nvPicPr>
          <p:cNvPr id="2048" name="Google Shape;2048;p59"/>
          <p:cNvPicPr preferRelativeResize="0"/>
          <p:nvPr/>
        </p:nvPicPr>
        <p:blipFill>
          <a:blip r:embed="rId6">
            <a:alphaModFix/>
          </a:blip>
          <a:stretch>
            <a:fillRect/>
          </a:stretch>
        </p:blipFill>
        <p:spPr>
          <a:xfrm>
            <a:off x="1686342" y="3234162"/>
            <a:ext cx="994460" cy="589075"/>
          </a:xfrm>
          <a:prstGeom prst="rect">
            <a:avLst/>
          </a:prstGeom>
          <a:noFill/>
          <a:ln>
            <a:noFill/>
          </a:ln>
        </p:spPr>
      </p:pic>
      <p:pic>
        <p:nvPicPr>
          <p:cNvPr id="2049" name="Google Shape;2049;p59"/>
          <p:cNvPicPr preferRelativeResize="0"/>
          <p:nvPr/>
        </p:nvPicPr>
        <p:blipFill>
          <a:blip r:embed="rId6">
            <a:alphaModFix/>
          </a:blip>
          <a:stretch>
            <a:fillRect/>
          </a:stretch>
        </p:blipFill>
        <p:spPr>
          <a:xfrm>
            <a:off x="4785829" y="3329083"/>
            <a:ext cx="887936" cy="525975"/>
          </a:xfrm>
          <a:prstGeom prst="rect">
            <a:avLst/>
          </a:prstGeom>
          <a:noFill/>
          <a:ln>
            <a:noFill/>
          </a:ln>
        </p:spPr>
      </p:pic>
      <p:cxnSp>
        <p:nvCxnSpPr>
          <p:cNvPr id="2050" name="Google Shape;2050;p59"/>
          <p:cNvCxnSpPr/>
          <p:nvPr/>
        </p:nvCxnSpPr>
        <p:spPr>
          <a:xfrm>
            <a:off x="2604625" y="4569975"/>
            <a:ext cx="1487400" cy="3807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2051" name="Google Shape;2051;p59"/>
          <p:cNvCxnSpPr/>
          <p:nvPr/>
        </p:nvCxnSpPr>
        <p:spPr>
          <a:xfrm>
            <a:off x="2248625" y="4488400"/>
            <a:ext cx="2983500" cy="0"/>
          </a:xfrm>
          <a:prstGeom prst="straightConnector1">
            <a:avLst/>
          </a:prstGeom>
          <a:noFill/>
          <a:ln cap="flat" cmpd="sng" w="28575">
            <a:solidFill>
              <a:schemeClr val="dk1"/>
            </a:solidFill>
            <a:prstDash val="solid"/>
            <a:round/>
            <a:headEnd len="med" w="med" type="diamond"/>
            <a:tailEnd len="med" w="med" type="diamond"/>
          </a:ln>
        </p:spPr>
      </p:cxnSp>
      <p:sp>
        <p:nvSpPr>
          <p:cNvPr id="2052" name="Google Shape;2052;p59"/>
          <p:cNvSpPr txBox="1"/>
          <p:nvPr/>
        </p:nvSpPr>
        <p:spPr>
          <a:xfrm>
            <a:off x="3585450" y="4606425"/>
            <a:ext cx="4692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Lexend Light"/>
                <a:ea typeface="Lexend Light"/>
                <a:cs typeface="Lexend Light"/>
                <a:sym typeface="Lexend Light"/>
              </a:rPr>
              <a:t>?</a:t>
            </a:r>
            <a:endParaRPr sz="1900">
              <a:solidFill>
                <a:schemeClr val="dk1"/>
              </a:solidFill>
              <a:latin typeface="Lexend Light"/>
              <a:ea typeface="Lexend Light"/>
              <a:cs typeface="Lexend Light"/>
              <a:sym typeface="Lexend Light"/>
            </a:endParaRPr>
          </a:p>
        </p:txBody>
      </p:sp>
      <p:sp>
        <p:nvSpPr>
          <p:cNvPr id="2053" name="Google Shape;2053;p59"/>
          <p:cNvSpPr txBox="1"/>
          <p:nvPr/>
        </p:nvSpPr>
        <p:spPr>
          <a:xfrm>
            <a:off x="1961850" y="4094138"/>
            <a:ext cx="1044600" cy="1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Lexend Light"/>
                <a:ea typeface="Lexend Light"/>
                <a:cs typeface="Lexend Light"/>
                <a:sym typeface="Lexend Light"/>
              </a:rPr>
              <a:t>t = 0 s</a:t>
            </a:r>
            <a:endParaRPr sz="1000">
              <a:solidFill>
                <a:schemeClr val="dk1"/>
              </a:solidFill>
              <a:latin typeface="Lexend Light"/>
              <a:ea typeface="Lexend Light"/>
              <a:cs typeface="Lexend Light"/>
              <a:sym typeface="Lexend Light"/>
            </a:endParaRPr>
          </a:p>
        </p:txBody>
      </p:sp>
      <p:sp>
        <p:nvSpPr>
          <p:cNvPr id="2054" name="Google Shape;2054;p59"/>
          <p:cNvSpPr txBox="1"/>
          <p:nvPr/>
        </p:nvSpPr>
        <p:spPr>
          <a:xfrm>
            <a:off x="4869375" y="4092638"/>
            <a:ext cx="1044600" cy="1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Lexend Light"/>
                <a:ea typeface="Lexend Light"/>
                <a:cs typeface="Lexend Light"/>
                <a:sym typeface="Lexend Light"/>
              </a:rPr>
              <a:t>t  = 20 s</a:t>
            </a:r>
            <a:endParaRPr sz="1000">
              <a:solidFill>
                <a:schemeClr val="dk1"/>
              </a:solidFill>
              <a:latin typeface="Lexend Light"/>
              <a:ea typeface="Lexend Light"/>
              <a:cs typeface="Lexend Light"/>
              <a:sym typeface="Lexend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60"/>
          <p:cNvSpPr/>
          <p:nvPr/>
        </p:nvSpPr>
        <p:spPr>
          <a:xfrm>
            <a:off x="2301700" y="4383100"/>
            <a:ext cx="4134300" cy="433800"/>
          </a:xfrm>
          <a:prstGeom prst="roundRect">
            <a:avLst>
              <a:gd fmla="val 16667" name="adj"/>
            </a:avLst>
          </a:prstGeom>
          <a:solidFill>
            <a:schemeClr val="lt2"/>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2060" name="Google Shape;2060;p60"/>
          <p:cNvSpPr txBox="1"/>
          <p:nvPr>
            <p:ph idx="4294967295" type="title"/>
          </p:nvPr>
        </p:nvSpPr>
        <p:spPr>
          <a:xfrm>
            <a:off x="114300" y="268200"/>
            <a:ext cx="5340900" cy="20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000"/>
              <a:t>Solution 2</a:t>
            </a:r>
            <a:endParaRPr sz="4000"/>
          </a:p>
        </p:txBody>
      </p:sp>
      <p:sp>
        <p:nvSpPr>
          <p:cNvPr id="2061" name="Google Shape;2061;p60"/>
          <p:cNvSpPr txBox="1"/>
          <p:nvPr/>
        </p:nvSpPr>
        <p:spPr>
          <a:xfrm>
            <a:off x="395375" y="1265850"/>
            <a:ext cx="4694100" cy="7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Light"/>
                <a:ea typeface="Lexend Light"/>
                <a:cs typeface="Lexend Light"/>
                <a:sym typeface="Lexend Light"/>
              </a:rPr>
              <a:t>Total Distance =  Area under “velocity-time graph”</a:t>
            </a:r>
            <a:endParaRPr>
              <a:solidFill>
                <a:schemeClr val="dk1"/>
              </a:solidFill>
              <a:latin typeface="Lexend Light"/>
              <a:ea typeface="Lexend Light"/>
              <a:cs typeface="Lexend Light"/>
              <a:sym typeface="Lexend Light"/>
            </a:endParaRPr>
          </a:p>
        </p:txBody>
      </p:sp>
      <p:pic>
        <p:nvPicPr>
          <p:cNvPr id="2062" name="Google Shape;2062;p60"/>
          <p:cNvPicPr preferRelativeResize="0"/>
          <p:nvPr/>
        </p:nvPicPr>
        <p:blipFill>
          <a:blip r:embed="rId3">
            <a:alphaModFix/>
          </a:blip>
          <a:stretch>
            <a:fillRect/>
          </a:stretch>
        </p:blipFill>
        <p:spPr>
          <a:xfrm>
            <a:off x="1075850" y="2114538"/>
            <a:ext cx="6366574" cy="2096225"/>
          </a:xfrm>
          <a:prstGeom prst="rect">
            <a:avLst/>
          </a:prstGeom>
          <a:noFill/>
          <a:ln>
            <a:noFill/>
          </a:ln>
        </p:spPr>
      </p:pic>
      <p:sp>
        <p:nvSpPr>
          <p:cNvPr id="2063" name="Google Shape;2063;p60"/>
          <p:cNvSpPr/>
          <p:nvPr/>
        </p:nvSpPr>
        <p:spPr>
          <a:xfrm flipH="1">
            <a:off x="1527125" y="2375775"/>
            <a:ext cx="5543400" cy="1534500"/>
          </a:xfrm>
          <a:prstGeom prst="rtTriangle">
            <a:avLst/>
          </a:prstGeom>
          <a:gradFill>
            <a:gsLst>
              <a:gs pos="0">
                <a:srgbClr val="53B7FE"/>
              </a:gs>
              <a:gs pos="100000">
                <a:srgbClr val="0977C6"/>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2064" name="Google Shape;2064;p60"/>
          <p:cNvSpPr txBox="1"/>
          <p:nvPr/>
        </p:nvSpPr>
        <p:spPr>
          <a:xfrm>
            <a:off x="2255800" y="4377725"/>
            <a:ext cx="4488600" cy="9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Lexend Light"/>
                <a:ea typeface="Lexend Light"/>
                <a:cs typeface="Lexend Light"/>
                <a:sym typeface="Lexend Light"/>
              </a:rPr>
              <a:t>distance = ½ ⨉ time ⨉ </a:t>
            </a:r>
            <a:r>
              <a:rPr lang="en" sz="1900">
                <a:solidFill>
                  <a:schemeClr val="dk1"/>
                </a:solidFill>
                <a:latin typeface="Lexend Light"/>
                <a:ea typeface="Lexend Light"/>
                <a:cs typeface="Lexend Light"/>
                <a:sym typeface="Lexend Light"/>
              </a:rPr>
              <a:t>final velocity</a:t>
            </a:r>
            <a:endParaRPr sz="1900">
              <a:solidFill>
                <a:schemeClr val="dk1"/>
              </a:solidFill>
              <a:latin typeface="Lexend Light"/>
              <a:ea typeface="Lexend Light"/>
              <a:cs typeface="Lexend Light"/>
              <a:sym typeface="Lexend Light"/>
            </a:endParaRPr>
          </a:p>
        </p:txBody>
      </p:sp>
      <p:pic>
        <p:nvPicPr>
          <p:cNvPr id="2065" name="Google Shape;2065;p60"/>
          <p:cNvPicPr preferRelativeResize="0"/>
          <p:nvPr/>
        </p:nvPicPr>
        <p:blipFill>
          <a:blip r:embed="rId4">
            <a:alphaModFix/>
          </a:blip>
          <a:stretch>
            <a:fillRect/>
          </a:stretch>
        </p:blipFill>
        <p:spPr>
          <a:xfrm>
            <a:off x="6329776" y="391501"/>
            <a:ext cx="2084850" cy="1167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61"/>
          <p:cNvSpPr/>
          <p:nvPr/>
        </p:nvSpPr>
        <p:spPr>
          <a:xfrm>
            <a:off x="2301700" y="4383100"/>
            <a:ext cx="4134300" cy="433800"/>
          </a:xfrm>
          <a:prstGeom prst="roundRect">
            <a:avLst>
              <a:gd fmla="val 16667" name="adj"/>
            </a:avLst>
          </a:prstGeom>
          <a:solidFill>
            <a:schemeClr val="lt2"/>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2071" name="Google Shape;2071;p61"/>
          <p:cNvSpPr txBox="1"/>
          <p:nvPr>
            <p:ph idx="4294967295" type="title"/>
          </p:nvPr>
        </p:nvSpPr>
        <p:spPr>
          <a:xfrm>
            <a:off x="114300" y="268200"/>
            <a:ext cx="5340900" cy="20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000"/>
              <a:t>Solution 2</a:t>
            </a:r>
            <a:endParaRPr sz="4000"/>
          </a:p>
        </p:txBody>
      </p:sp>
      <p:sp>
        <p:nvSpPr>
          <p:cNvPr id="2072" name="Google Shape;2072;p61"/>
          <p:cNvSpPr txBox="1"/>
          <p:nvPr/>
        </p:nvSpPr>
        <p:spPr>
          <a:xfrm>
            <a:off x="395375" y="1265850"/>
            <a:ext cx="4355700" cy="7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Light"/>
                <a:ea typeface="Lexend Light"/>
                <a:cs typeface="Lexend Light"/>
                <a:sym typeface="Lexend Light"/>
              </a:rPr>
              <a:t>Total Distance =  27.78 x 20 / 2 = 277.8 m</a:t>
            </a:r>
            <a:endParaRPr>
              <a:solidFill>
                <a:schemeClr val="dk1"/>
              </a:solidFill>
              <a:latin typeface="Lexend Light"/>
              <a:ea typeface="Lexend Light"/>
              <a:cs typeface="Lexend Light"/>
              <a:sym typeface="Lexend Light"/>
            </a:endParaRPr>
          </a:p>
        </p:txBody>
      </p:sp>
      <p:pic>
        <p:nvPicPr>
          <p:cNvPr id="2073" name="Google Shape;2073;p61"/>
          <p:cNvPicPr preferRelativeResize="0"/>
          <p:nvPr/>
        </p:nvPicPr>
        <p:blipFill>
          <a:blip r:embed="rId3">
            <a:alphaModFix/>
          </a:blip>
          <a:stretch>
            <a:fillRect/>
          </a:stretch>
        </p:blipFill>
        <p:spPr>
          <a:xfrm>
            <a:off x="1075850" y="2114538"/>
            <a:ext cx="6366574" cy="2096225"/>
          </a:xfrm>
          <a:prstGeom prst="rect">
            <a:avLst/>
          </a:prstGeom>
          <a:noFill/>
          <a:ln>
            <a:noFill/>
          </a:ln>
        </p:spPr>
      </p:pic>
      <p:sp>
        <p:nvSpPr>
          <p:cNvPr id="2074" name="Google Shape;2074;p61"/>
          <p:cNvSpPr/>
          <p:nvPr/>
        </p:nvSpPr>
        <p:spPr>
          <a:xfrm flipH="1">
            <a:off x="1527125" y="2375775"/>
            <a:ext cx="5543400" cy="1534500"/>
          </a:xfrm>
          <a:prstGeom prst="rtTriangle">
            <a:avLst/>
          </a:prstGeom>
          <a:gradFill>
            <a:gsLst>
              <a:gs pos="0">
                <a:srgbClr val="53B7FE"/>
              </a:gs>
              <a:gs pos="100000">
                <a:srgbClr val="0977C6"/>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2075" name="Google Shape;2075;p61"/>
          <p:cNvSpPr txBox="1"/>
          <p:nvPr/>
        </p:nvSpPr>
        <p:spPr>
          <a:xfrm>
            <a:off x="2255800" y="4377725"/>
            <a:ext cx="4488600" cy="9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Lexend Light"/>
                <a:ea typeface="Lexend Light"/>
                <a:cs typeface="Lexend Light"/>
                <a:sym typeface="Lexend Light"/>
              </a:rPr>
              <a:t>distance = ½ ⨉ time ⨉ final velocity</a:t>
            </a:r>
            <a:endParaRPr sz="1900">
              <a:solidFill>
                <a:schemeClr val="dk1"/>
              </a:solidFill>
              <a:latin typeface="Lexend Light"/>
              <a:ea typeface="Lexend Light"/>
              <a:cs typeface="Lexend Light"/>
              <a:sym typeface="Lexend Light"/>
            </a:endParaRPr>
          </a:p>
        </p:txBody>
      </p:sp>
      <p:pic>
        <p:nvPicPr>
          <p:cNvPr id="2076" name="Google Shape;2076;p61"/>
          <p:cNvPicPr preferRelativeResize="0"/>
          <p:nvPr/>
        </p:nvPicPr>
        <p:blipFill>
          <a:blip r:embed="rId4">
            <a:alphaModFix/>
          </a:blip>
          <a:stretch>
            <a:fillRect/>
          </a:stretch>
        </p:blipFill>
        <p:spPr>
          <a:xfrm>
            <a:off x="6329776" y="391501"/>
            <a:ext cx="2084850" cy="1167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62"/>
          <p:cNvSpPr txBox="1"/>
          <p:nvPr>
            <p:ph idx="4294967295" type="title"/>
          </p:nvPr>
        </p:nvSpPr>
        <p:spPr>
          <a:xfrm>
            <a:off x="114300" y="268200"/>
            <a:ext cx="5340900" cy="20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000"/>
              <a:t>Solution 2</a:t>
            </a:r>
            <a:endParaRPr sz="4000"/>
          </a:p>
        </p:txBody>
      </p:sp>
      <p:sp>
        <p:nvSpPr>
          <p:cNvPr id="2082" name="Google Shape;2082;p62"/>
          <p:cNvSpPr txBox="1"/>
          <p:nvPr/>
        </p:nvSpPr>
        <p:spPr>
          <a:xfrm>
            <a:off x="539350" y="953250"/>
            <a:ext cx="5607900" cy="119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t/>
            </a:r>
            <a:endParaRPr b="1" sz="1300">
              <a:solidFill>
                <a:schemeClr val="dk1"/>
              </a:solidFill>
            </a:endParaRPr>
          </a:p>
          <a:p>
            <a:pPr indent="0" lvl="0" marL="0" rtl="0" algn="l">
              <a:lnSpc>
                <a:spcPct val="115000"/>
              </a:lnSpc>
              <a:spcBef>
                <a:spcPts val="1200"/>
              </a:spcBef>
              <a:spcAft>
                <a:spcPts val="0"/>
              </a:spcAft>
              <a:buNone/>
            </a:pPr>
            <a:r>
              <a:rPr b="1" lang="en" sz="1700">
                <a:solidFill>
                  <a:schemeClr val="dk1"/>
                </a:solidFill>
              </a:rPr>
              <a:t>How much distance did the car travel?</a:t>
            </a:r>
            <a:r>
              <a:rPr lang="en" sz="1700">
                <a:solidFill>
                  <a:schemeClr val="dk1"/>
                </a:solidFill>
              </a:rPr>
              <a:t> </a:t>
            </a:r>
            <a:endParaRPr sz="1700">
              <a:solidFill>
                <a:schemeClr val="dk1"/>
              </a:solidFill>
            </a:endParaRPr>
          </a:p>
          <a:p>
            <a:pPr indent="0" lvl="0" marL="0" rtl="0" algn="l">
              <a:lnSpc>
                <a:spcPct val="115000"/>
              </a:lnSpc>
              <a:spcBef>
                <a:spcPts val="1200"/>
              </a:spcBef>
              <a:spcAft>
                <a:spcPts val="1200"/>
              </a:spcAft>
              <a:buNone/>
            </a:pPr>
            <a:r>
              <a:t/>
            </a:r>
            <a:endParaRPr i="1" sz="1100">
              <a:solidFill>
                <a:schemeClr val="dk1"/>
              </a:solidFill>
            </a:endParaRPr>
          </a:p>
        </p:txBody>
      </p:sp>
      <p:pic>
        <p:nvPicPr>
          <p:cNvPr id="2083" name="Google Shape;2083;p62"/>
          <p:cNvPicPr preferRelativeResize="0"/>
          <p:nvPr/>
        </p:nvPicPr>
        <p:blipFill>
          <a:blip r:embed="rId3">
            <a:alphaModFix/>
          </a:blip>
          <a:stretch>
            <a:fillRect/>
          </a:stretch>
        </p:blipFill>
        <p:spPr>
          <a:xfrm>
            <a:off x="2312781" y="2914425"/>
            <a:ext cx="4488901" cy="968250"/>
          </a:xfrm>
          <a:prstGeom prst="rect">
            <a:avLst/>
          </a:prstGeom>
          <a:noFill/>
          <a:ln>
            <a:noFill/>
          </a:ln>
        </p:spPr>
      </p:pic>
      <p:pic>
        <p:nvPicPr>
          <p:cNvPr id="2084" name="Google Shape;2084;p62"/>
          <p:cNvPicPr preferRelativeResize="0"/>
          <p:nvPr/>
        </p:nvPicPr>
        <p:blipFill>
          <a:blip r:embed="rId4">
            <a:alphaModFix/>
          </a:blip>
          <a:stretch>
            <a:fillRect/>
          </a:stretch>
        </p:blipFill>
        <p:spPr>
          <a:xfrm>
            <a:off x="2447175" y="1943899"/>
            <a:ext cx="971551" cy="1295401"/>
          </a:xfrm>
          <a:prstGeom prst="rect">
            <a:avLst/>
          </a:prstGeom>
          <a:noFill/>
          <a:ln>
            <a:noFill/>
          </a:ln>
        </p:spPr>
      </p:pic>
      <p:pic>
        <p:nvPicPr>
          <p:cNvPr id="2085" name="Google Shape;2085;p62"/>
          <p:cNvPicPr preferRelativeResize="0"/>
          <p:nvPr/>
        </p:nvPicPr>
        <p:blipFill>
          <a:blip r:embed="rId5">
            <a:alphaModFix/>
          </a:blip>
          <a:stretch>
            <a:fillRect/>
          </a:stretch>
        </p:blipFill>
        <p:spPr>
          <a:xfrm>
            <a:off x="5610025" y="1946750"/>
            <a:ext cx="971549" cy="1289691"/>
          </a:xfrm>
          <a:prstGeom prst="rect">
            <a:avLst/>
          </a:prstGeom>
          <a:noFill/>
          <a:ln>
            <a:noFill/>
          </a:ln>
        </p:spPr>
      </p:pic>
      <p:cxnSp>
        <p:nvCxnSpPr>
          <p:cNvPr id="2086" name="Google Shape;2086;p62"/>
          <p:cNvCxnSpPr/>
          <p:nvPr/>
        </p:nvCxnSpPr>
        <p:spPr>
          <a:xfrm>
            <a:off x="1977975" y="3947700"/>
            <a:ext cx="469200" cy="0"/>
          </a:xfrm>
          <a:prstGeom prst="straightConnector1">
            <a:avLst/>
          </a:prstGeom>
          <a:noFill/>
          <a:ln cap="flat" cmpd="sng" w="9525">
            <a:solidFill>
              <a:schemeClr val="dk1"/>
            </a:solidFill>
            <a:prstDash val="solid"/>
            <a:round/>
            <a:headEnd len="med" w="med" type="none"/>
            <a:tailEnd len="med" w="med" type="triangle"/>
          </a:ln>
        </p:spPr>
      </p:cxnSp>
      <p:sp>
        <p:nvSpPr>
          <p:cNvPr id="2087" name="Google Shape;2087;p62"/>
          <p:cNvSpPr txBox="1"/>
          <p:nvPr/>
        </p:nvSpPr>
        <p:spPr>
          <a:xfrm>
            <a:off x="1824925" y="3947700"/>
            <a:ext cx="7173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Lexend Light"/>
                <a:ea typeface="Lexend Light"/>
                <a:cs typeface="Lexend Light"/>
                <a:sym typeface="Lexend Light"/>
              </a:rPr>
              <a:t>0 km/h</a:t>
            </a:r>
            <a:endParaRPr sz="1100">
              <a:solidFill>
                <a:schemeClr val="dk1"/>
              </a:solidFill>
              <a:latin typeface="Lexend Light"/>
              <a:ea typeface="Lexend Light"/>
              <a:cs typeface="Lexend Light"/>
              <a:sym typeface="Lexend Light"/>
            </a:endParaRPr>
          </a:p>
        </p:txBody>
      </p:sp>
      <p:sp>
        <p:nvSpPr>
          <p:cNvPr id="2088" name="Google Shape;2088;p62"/>
          <p:cNvSpPr txBox="1"/>
          <p:nvPr/>
        </p:nvSpPr>
        <p:spPr>
          <a:xfrm>
            <a:off x="4787750" y="3947700"/>
            <a:ext cx="9717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Lexend Light"/>
                <a:ea typeface="Lexend Light"/>
                <a:cs typeface="Lexend Light"/>
                <a:sym typeface="Lexend Light"/>
              </a:rPr>
              <a:t>100 km/h</a:t>
            </a:r>
            <a:endParaRPr sz="1100">
              <a:solidFill>
                <a:schemeClr val="dk1"/>
              </a:solidFill>
              <a:latin typeface="Lexend Light"/>
              <a:ea typeface="Lexend Light"/>
              <a:cs typeface="Lexend Light"/>
              <a:sym typeface="Lexend Light"/>
            </a:endParaRPr>
          </a:p>
        </p:txBody>
      </p:sp>
      <p:cxnSp>
        <p:nvCxnSpPr>
          <p:cNvPr id="2089" name="Google Shape;2089;p62"/>
          <p:cNvCxnSpPr/>
          <p:nvPr/>
        </p:nvCxnSpPr>
        <p:spPr>
          <a:xfrm>
            <a:off x="4995200" y="3947700"/>
            <a:ext cx="469200" cy="0"/>
          </a:xfrm>
          <a:prstGeom prst="straightConnector1">
            <a:avLst/>
          </a:prstGeom>
          <a:noFill/>
          <a:ln cap="flat" cmpd="sng" w="9525">
            <a:solidFill>
              <a:schemeClr val="dk1"/>
            </a:solidFill>
            <a:prstDash val="solid"/>
            <a:round/>
            <a:headEnd len="med" w="med" type="none"/>
            <a:tailEnd len="med" w="med" type="triangle"/>
          </a:ln>
        </p:spPr>
      </p:cxnSp>
      <p:pic>
        <p:nvPicPr>
          <p:cNvPr id="2090" name="Google Shape;2090;p62"/>
          <p:cNvPicPr preferRelativeResize="0"/>
          <p:nvPr/>
        </p:nvPicPr>
        <p:blipFill>
          <a:blip r:embed="rId6">
            <a:alphaModFix/>
          </a:blip>
          <a:stretch>
            <a:fillRect/>
          </a:stretch>
        </p:blipFill>
        <p:spPr>
          <a:xfrm>
            <a:off x="1686342" y="3234162"/>
            <a:ext cx="994460" cy="589075"/>
          </a:xfrm>
          <a:prstGeom prst="rect">
            <a:avLst/>
          </a:prstGeom>
          <a:noFill/>
          <a:ln>
            <a:noFill/>
          </a:ln>
        </p:spPr>
      </p:pic>
      <p:pic>
        <p:nvPicPr>
          <p:cNvPr id="2091" name="Google Shape;2091;p62"/>
          <p:cNvPicPr preferRelativeResize="0"/>
          <p:nvPr/>
        </p:nvPicPr>
        <p:blipFill>
          <a:blip r:embed="rId6">
            <a:alphaModFix/>
          </a:blip>
          <a:stretch>
            <a:fillRect/>
          </a:stretch>
        </p:blipFill>
        <p:spPr>
          <a:xfrm>
            <a:off x="4785829" y="3329083"/>
            <a:ext cx="887936" cy="525975"/>
          </a:xfrm>
          <a:prstGeom prst="rect">
            <a:avLst/>
          </a:prstGeom>
          <a:noFill/>
          <a:ln>
            <a:noFill/>
          </a:ln>
        </p:spPr>
      </p:pic>
      <p:cxnSp>
        <p:nvCxnSpPr>
          <p:cNvPr id="2092" name="Google Shape;2092;p62"/>
          <p:cNvCxnSpPr/>
          <p:nvPr/>
        </p:nvCxnSpPr>
        <p:spPr>
          <a:xfrm>
            <a:off x="2604625" y="4569975"/>
            <a:ext cx="1487400" cy="3807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2093" name="Google Shape;2093;p62"/>
          <p:cNvCxnSpPr/>
          <p:nvPr/>
        </p:nvCxnSpPr>
        <p:spPr>
          <a:xfrm>
            <a:off x="2248625" y="4488400"/>
            <a:ext cx="2983500" cy="0"/>
          </a:xfrm>
          <a:prstGeom prst="straightConnector1">
            <a:avLst/>
          </a:prstGeom>
          <a:noFill/>
          <a:ln cap="flat" cmpd="sng" w="28575">
            <a:solidFill>
              <a:schemeClr val="dk1"/>
            </a:solidFill>
            <a:prstDash val="solid"/>
            <a:round/>
            <a:headEnd len="med" w="med" type="diamond"/>
            <a:tailEnd len="med" w="med" type="diamond"/>
          </a:ln>
        </p:spPr>
      </p:cxnSp>
      <p:sp>
        <p:nvSpPr>
          <p:cNvPr id="2094" name="Google Shape;2094;p62"/>
          <p:cNvSpPr txBox="1"/>
          <p:nvPr/>
        </p:nvSpPr>
        <p:spPr>
          <a:xfrm>
            <a:off x="3250700" y="4530225"/>
            <a:ext cx="11283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accent4"/>
                </a:solidFill>
                <a:latin typeface="Lexend Light"/>
                <a:ea typeface="Lexend Light"/>
                <a:cs typeface="Lexend Light"/>
                <a:sym typeface="Lexend Light"/>
              </a:rPr>
              <a:t>277.8 m </a:t>
            </a:r>
            <a:endParaRPr sz="1900">
              <a:solidFill>
                <a:schemeClr val="accent4"/>
              </a:solidFill>
              <a:latin typeface="Lexend Light"/>
              <a:ea typeface="Lexend Light"/>
              <a:cs typeface="Lexend Light"/>
              <a:sym typeface="Lexend Light"/>
            </a:endParaRPr>
          </a:p>
        </p:txBody>
      </p:sp>
      <p:sp>
        <p:nvSpPr>
          <p:cNvPr id="2095" name="Google Shape;2095;p62"/>
          <p:cNvSpPr txBox="1"/>
          <p:nvPr/>
        </p:nvSpPr>
        <p:spPr>
          <a:xfrm>
            <a:off x="1961850" y="4094138"/>
            <a:ext cx="1044600" cy="1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Lexend Light"/>
                <a:ea typeface="Lexend Light"/>
                <a:cs typeface="Lexend Light"/>
                <a:sym typeface="Lexend Light"/>
              </a:rPr>
              <a:t>t = 0 s</a:t>
            </a:r>
            <a:endParaRPr sz="1000">
              <a:solidFill>
                <a:schemeClr val="dk1"/>
              </a:solidFill>
              <a:latin typeface="Lexend Light"/>
              <a:ea typeface="Lexend Light"/>
              <a:cs typeface="Lexend Light"/>
              <a:sym typeface="Lexend Light"/>
            </a:endParaRPr>
          </a:p>
        </p:txBody>
      </p:sp>
      <p:sp>
        <p:nvSpPr>
          <p:cNvPr id="2096" name="Google Shape;2096;p62"/>
          <p:cNvSpPr txBox="1"/>
          <p:nvPr/>
        </p:nvSpPr>
        <p:spPr>
          <a:xfrm>
            <a:off x="4869375" y="4092638"/>
            <a:ext cx="1044600" cy="1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Lexend Light"/>
                <a:ea typeface="Lexend Light"/>
                <a:cs typeface="Lexend Light"/>
                <a:sym typeface="Lexend Light"/>
              </a:rPr>
              <a:t>t  = 20 s</a:t>
            </a:r>
            <a:endParaRPr sz="1000">
              <a:solidFill>
                <a:schemeClr val="dk1"/>
              </a:solidFill>
              <a:latin typeface="Lexend Light"/>
              <a:ea typeface="Lexend Light"/>
              <a:cs typeface="Lexend Light"/>
              <a:sym typeface="Lexen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63"/>
          <p:cNvSpPr txBox="1"/>
          <p:nvPr>
            <p:ph idx="4294967295" type="title"/>
          </p:nvPr>
        </p:nvSpPr>
        <p:spPr>
          <a:xfrm>
            <a:off x="168300" y="83425"/>
            <a:ext cx="5340900" cy="20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000"/>
              <a:t>Exercise 3</a:t>
            </a:r>
            <a:endParaRPr sz="4000"/>
          </a:p>
        </p:txBody>
      </p:sp>
      <p:sp>
        <p:nvSpPr>
          <p:cNvPr id="2102" name="Google Shape;2102;p63"/>
          <p:cNvSpPr txBox="1"/>
          <p:nvPr/>
        </p:nvSpPr>
        <p:spPr>
          <a:xfrm>
            <a:off x="586375" y="513050"/>
            <a:ext cx="6631500" cy="158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t/>
            </a:r>
            <a:endParaRPr b="1" sz="1300">
              <a:solidFill>
                <a:schemeClr val="dk1"/>
              </a:solidFill>
            </a:endParaRPr>
          </a:p>
          <a:p>
            <a:pPr indent="0" lvl="0" marL="0" rtl="0" algn="l">
              <a:lnSpc>
                <a:spcPct val="115000"/>
              </a:lnSpc>
              <a:spcBef>
                <a:spcPts val="1200"/>
              </a:spcBef>
              <a:spcAft>
                <a:spcPts val="0"/>
              </a:spcAft>
              <a:buNone/>
            </a:pPr>
            <a:r>
              <a:rPr lang="en" sz="1700">
                <a:solidFill>
                  <a:schemeClr val="dk1"/>
                </a:solidFill>
              </a:rPr>
              <a:t>The car is still accelerating with constant acceleration.</a:t>
            </a:r>
            <a:endParaRPr sz="1700">
              <a:solidFill>
                <a:schemeClr val="dk1"/>
              </a:solidFill>
            </a:endParaRPr>
          </a:p>
          <a:p>
            <a:pPr indent="0" lvl="0" marL="0" rtl="0" algn="l">
              <a:lnSpc>
                <a:spcPct val="115000"/>
              </a:lnSpc>
              <a:spcBef>
                <a:spcPts val="1200"/>
              </a:spcBef>
              <a:spcAft>
                <a:spcPts val="1200"/>
              </a:spcAft>
              <a:buNone/>
            </a:pPr>
            <a:r>
              <a:rPr lang="en" sz="1700">
                <a:solidFill>
                  <a:schemeClr val="dk1"/>
                </a:solidFill>
              </a:rPr>
              <a:t>How much is the </a:t>
            </a:r>
            <a:r>
              <a:rPr lang="en" sz="1700">
                <a:solidFill>
                  <a:schemeClr val="dk1"/>
                </a:solidFill>
              </a:rPr>
              <a:t>acceleration if we know that the travelled </a:t>
            </a:r>
            <a:r>
              <a:rPr b="1" lang="en" sz="1700">
                <a:solidFill>
                  <a:schemeClr val="dk1"/>
                </a:solidFill>
              </a:rPr>
              <a:t>distance</a:t>
            </a:r>
            <a:r>
              <a:rPr lang="en" sz="1700">
                <a:solidFill>
                  <a:schemeClr val="dk1"/>
                </a:solidFill>
              </a:rPr>
              <a:t> in 20 seconds is </a:t>
            </a:r>
            <a:r>
              <a:rPr b="1" lang="en" sz="1700">
                <a:solidFill>
                  <a:schemeClr val="dk1"/>
                </a:solidFill>
              </a:rPr>
              <a:t>500 meters</a:t>
            </a:r>
            <a:r>
              <a:rPr lang="en" sz="1700">
                <a:solidFill>
                  <a:schemeClr val="dk1"/>
                </a:solidFill>
              </a:rPr>
              <a:t>?</a:t>
            </a:r>
            <a:endParaRPr i="1" sz="1100">
              <a:solidFill>
                <a:schemeClr val="dk1"/>
              </a:solidFill>
            </a:endParaRPr>
          </a:p>
        </p:txBody>
      </p:sp>
      <p:pic>
        <p:nvPicPr>
          <p:cNvPr id="2103" name="Google Shape;2103;p63"/>
          <p:cNvPicPr preferRelativeResize="0"/>
          <p:nvPr/>
        </p:nvPicPr>
        <p:blipFill>
          <a:blip r:embed="rId3">
            <a:alphaModFix/>
          </a:blip>
          <a:stretch>
            <a:fillRect/>
          </a:stretch>
        </p:blipFill>
        <p:spPr>
          <a:xfrm>
            <a:off x="2312781" y="3066825"/>
            <a:ext cx="4488901" cy="968250"/>
          </a:xfrm>
          <a:prstGeom prst="rect">
            <a:avLst/>
          </a:prstGeom>
          <a:noFill/>
          <a:ln>
            <a:noFill/>
          </a:ln>
        </p:spPr>
      </p:pic>
      <p:pic>
        <p:nvPicPr>
          <p:cNvPr id="2104" name="Google Shape;2104;p63"/>
          <p:cNvPicPr preferRelativeResize="0"/>
          <p:nvPr/>
        </p:nvPicPr>
        <p:blipFill>
          <a:blip r:embed="rId4">
            <a:alphaModFix/>
          </a:blip>
          <a:stretch>
            <a:fillRect/>
          </a:stretch>
        </p:blipFill>
        <p:spPr>
          <a:xfrm>
            <a:off x="2447175" y="2096299"/>
            <a:ext cx="971551" cy="1295401"/>
          </a:xfrm>
          <a:prstGeom prst="rect">
            <a:avLst/>
          </a:prstGeom>
          <a:noFill/>
          <a:ln>
            <a:noFill/>
          </a:ln>
        </p:spPr>
      </p:pic>
      <p:cxnSp>
        <p:nvCxnSpPr>
          <p:cNvPr id="2105" name="Google Shape;2105;p63"/>
          <p:cNvCxnSpPr/>
          <p:nvPr/>
        </p:nvCxnSpPr>
        <p:spPr>
          <a:xfrm>
            <a:off x="1977975" y="4100100"/>
            <a:ext cx="469200" cy="0"/>
          </a:xfrm>
          <a:prstGeom prst="straightConnector1">
            <a:avLst/>
          </a:prstGeom>
          <a:noFill/>
          <a:ln cap="flat" cmpd="sng" w="9525">
            <a:solidFill>
              <a:schemeClr val="dk1"/>
            </a:solidFill>
            <a:prstDash val="solid"/>
            <a:round/>
            <a:headEnd len="med" w="med" type="none"/>
            <a:tailEnd len="med" w="med" type="triangle"/>
          </a:ln>
        </p:spPr>
      </p:cxnSp>
      <p:sp>
        <p:nvSpPr>
          <p:cNvPr id="2106" name="Google Shape;2106;p63"/>
          <p:cNvSpPr txBox="1"/>
          <p:nvPr/>
        </p:nvSpPr>
        <p:spPr>
          <a:xfrm>
            <a:off x="1824925" y="4100100"/>
            <a:ext cx="7173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Lexend Light"/>
                <a:ea typeface="Lexend Light"/>
                <a:cs typeface="Lexend Light"/>
                <a:sym typeface="Lexend Light"/>
              </a:rPr>
              <a:t>0 km/h</a:t>
            </a:r>
            <a:endParaRPr sz="1100">
              <a:solidFill>
                <a:schemeClr val="dk1"/>
              </a:solidFill>
              <a:latin typeface="Lexend Light"/>
              <a:ea typeface="Lexend Light"/>
              <a:cs typeface="Lexend Light"/>
              <a:sym typeface="Lexend Light"/>
            </a:endParaRPr>
          </a:p>
        </p:txBody>
      </p:sp>
      <p:sp>
        <p:nvSpPr>
          <p:cNvPr id="2107" name="Google Shape;2107;p63"/>
          <p:cNvSpPr txBox="1"/>
          <p:nvPr/>
        </p:nvSpPr>
        <p:spPr>
          <a:xfrm>
            <a:off x="4787750" y="4100100"/>
            <a:ext cx="9717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Lexend Light"/>
                <a:ea typeface="Lexend Light"/>
                <a:cs typeface="Lexend Light"/>
                <a:sym typeface="Lexend Light"/>
              </a:rPr>
              <a:t>?</a:t>
            </a:r>
            <a:r>
              <a:rPr lang="en" sz="1100">
                <a:solidFill>
                  <a:schemeClr val="dk1"/>
                </a:solidFill>
                <a:latin typeface="Lexend Light"/>
                <a:ea typeface="Lexend Light"/>
                <a:cs typeface="Lexend Light"/>
                <a:sym typeface="Lexend Light"/>
              </a:rPr>
              <a:t> km/h</a:t>
            </a:r>
            <a:endParaRPr sz="1100">
              <a:solidFill>
                <a:schemeClr val="dk1"/>
              </a:solidFill>
              <a:latin typeface="Lexend Light"/>
              <a:ea typeface="Lexend Light"/>
              <a:cs typeface="Lexend Light"/>
              <a:sym typeface="Lexend Light"/>
            </a:endParaRPr>
          </a:p>
        </p:txBody>
      </p:sp>
      <p:cxnSp>
        <p:nvCxnSpPr>
          <p:cNvPr id="2108" name="Google Shape;2108;p63"/>
          <p:cNvCxnSpPr/>
          <p:nvPr/>
        </p:nvCxnSpPr>
        <p:spPr>
          <a:xfrm>
            <a:off x="4995200" y="4100100"/>
            <a:ext cx="469200" cy="0"/>
          </a:xfrm>
          <a:prstGeom prst="straightConnector1">
            <a:avLst/>
          </a:prstGeom>
          <a:noFill/>
          <a:ln cap="flat" cmpd="sng" w="9525">
            <a:solidFill>
              <a:schemeClr val="dk1"/>
            </a:solidFill>
            <a:prstDash val="solid"/>
            <a:round/>
            <a:headEnd len="med" w="med" type="none"/>
            <a:tailEnd len="med" w="med" type="triangle"/>
          </a:ln>
        </p:spPr>
      </p:cxnSp>
      <p:pic>
        <p:nvPicPr>
          <p:cNvPr id="2109" name="Google Shape;2109;p63"/>
          <p:cNvPicPr preferRelativeResize="0"/>
          <p:nvPr/>
        </p:nvPicPr>
        <p:blipFill>
          <a:blip r:embed="rId5">
            <a:alphaModFix/>
          </a:blip>
          <a:stretch>
            <a:fillRect/>
          </a:stretch>
        </p:blipFill>
        <p:spPr>
          <a:xfrm>
            <a:off x="1686342" y="3462763"/>
            <a:ext cx="994460" cy="589075"/>
          </a:xfrm>
          <a:prstGeom prst="rect">
            <a:avLst/>
          </a:prstGeom>
          <a:noFill/>
          <a:ln>
            <a:noFill/>
          </a:ln>
        </p:spPr>
      </p:pic>
      <p:pic>
        <p:nvPicPr>
          <p:cNvPr id="2110" name="Google Shape;2110;p63"/>
          <p:cNvPicPr preferRelativeResize="0"/>
          <p:nvPr/>
        </p:nvPicPr>
        <p:blipFill>
          <a:blip r:embed="rId5">
            <a:alphaModFix/>
          </a:blip>
          <a:stretch>
            <a:fillRect/>
          </a:stretch>
        </p:blipFill>
        <p:spPr>
          <a:xfrm>
            <a:off x="4871504" y="3494333"/>
            <a:ext cx="887936" cy="525975"/>
          </a:xfrm>
          <a:prstGeom prst="rect">
            <a:avLst/>
          </a:prstGeom>
          <a:noFill/>
          <a:ln>
            <a:noFill/>
          </a:ln>
        </p:spPr>
      </p:pic>
      <p:cxnSp>
        <p:nvCxnSpPr>
          <p:cNvPr id="2111" name="Google Shape;2111;p63"/>
          <p:cNvCxnSpPr/>
          <p:nvPr/>
        </p:nvCxnSpPr>
        <p:spPr>
          <a:xfrm>
            <a:off x="2248625" y="4640800"/>
            <a:ext cx="2983500" cy="0"/>
          </a:xfrm>
          <a:prstGeom prst="straightConnector1">
            <a:avLst/>
          </a:prstGeom>
          <a:noFill/>
          <a:ln cap="flat" cmpd="sng" w="28575">
            <a:solidFill>
              <a:schemeClr val="dk1"/>
            </a:solidFill>
            <a:prstDash val="solid"/>
            <a:round/>
            <a:headEnd len="med" w="med" type="diamond"/>
            <a:tailEnd len="med" w="med" type="diamond"/>
          </a:ln>
        </p:spPr>
      </p:cxnSp>
      <p:sp>
        <p:nvSpPr>
          <p:cNvPr id="2112" name="Google Shape;2112;p63"/>
          <p:cNvSpPr txBox="1"/>
          <p:nvPr/>
        </p:nvSpPr>
        <p:spPr>
          <a:xfrm>
            <a:off x="3284400" y="4606425"/>
            <a:ext cx="10446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E06666"/>
                </a:solidFill>
                <a:latin typeface="Lexend Light"/>
                <a:ea typeface="Lexend Light"/>
                <a:cs typeface="Lexend Light"/>
                <a:sym typeface="Lexend Light"/>
              </a:rPr>
              <a:t>500 m</a:t>
            </a:r>
            <a:endParaRPr sz="1900">
              <a:solidFill>
                <a:srgbClr val="E06666"/>
              </a:solidFill>
              <a:latin typeface="Lexend Light"/>
              <a:ea typeface="Lexend Light"/>
              <a:cs typeface="Lexend Light"/>
              <a:sym typeface="Lexend Light"/>
            </a:endParaRPr>
          </a:p>
        </p:txBody>
      </p:sp>
      <p:sp>
        <p:nvSpPr>
          <p:cNvPr id="2113" name="Google Shape;2113;p63"/>
          <p:cNvSpPr txBox="1"/>
          <p:nvPr/>
        </p:nvSpPr>
        <p:spPr>
          <a:xfrm>
            <a:off x="4947600" y="4260100"/>
            <a:ext cx="4196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latin typeface="Lexend Light"/>
              <a:ea typeface="Lexend Light"/>
              <a:cs typeface="Lexend Light"/>
              <a:sym typeface="Lexend Light"/>
            </a:endParaRPr>
          </a:p>
        </p:txBody>
      </p:sp>
      <p:sp>
        <p:nvSpPr>
          <p:cNvPr id="2114" name="Google Shape;2114;p63"/>
          <p:cNvSpPr txBox="1"/>
          <p:nvPr/>
        </p:nvSpPr>
        <p:spPr>
          <a:xfrm>
            <a:off x="1885650" y="4322738"/>
            <a:ext cx="1044600" cy="1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Lexend Light"/>
                <a:ea typeface="Lexend Light"/>
                <a:cs typeface="Lexend Light"/>
                <a:sym typeface="Lexend Light"/>
              </a:rPr>
              <a:t>t = 0 s</a:t>
            </a:r>
            <a:endParaRPr sz="1000">
              <a:solidFill>
                <a:schemeClr val="dk1"/>
              </a:solidFill>
              <a:latin typeface="Lexend Light"/>
              <a:ea typeface="Lexend Light"/>
              <a:cs typeface="Lexend Light"/>
              <a:sym typeface="Lexend Light"/>
            </a:endParaRPr>
          </a:p>
        </p:txBody>
      </p:sp>
      <p:sp>
        <p:nvSpPr>
          <p:cNvPr id="2115" name="Google Shape;2115;p63"/>
          <p:cNvSpPr txBox="1"/>
          <p:nvPr/>
        </p:nvSpPr>
        <p:spPr>
          <a:xfrm>
            <a:off x="4793175" y="4321238"/>
            <a:ext cx="1044600" cy="1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Lexend Light"/>
                <a:ea typeface="Lexend Light"/>
                <a:cs typeface="Lexend Light"/>
                <a:sym typeface="Lexend Light"/>
              </a:rPr>
              <a:t>t </a:t>
            </a:r>
            <a:r>
              <a:rPr lang="en" sz="1000">
                <a:solidFill>
                  <a:schemeClr val="dk1"/>
                </a:solidFill>
                <a:latin typeface="Lexend Light"/>
                <a:ea typeface="Lexend Light"/>
                <a:cs typeface="Lexend Light"/>
                <a:sym typeface="Lexend Light"/>
              </a:rPr>
              <a:t> = 20 s</a:t>
            </a:r>
            <a:endParaRPr sz="1000">
              <a:solidFill>
                <a:schemeClr val="dk1"/>
              </a:solidFill>
              <a:latin typeface="Lexend Light"/>
              <a:ea typeface="Lexend Light"/>
              <a:cs typeface="Lexend Light"/>
              <a:sym typeface="Lexen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grpSp>
        <p:nvGrpSpPr>
          <p:cNvPr id="1917" name="Google Shape;1917;p46"/>
          <p:cNvGrpSpPr/>
          <p:nvPr/>
        </p:nvGrpSpPr>
        <p:grpSpPr>
          <a:xfrm>
            <a:off x="5473770" y="2026308"/>
            <a:ext cx="2289047" cy="2369245"/>
            <a:chOff x="571536" y="1957150"/>
            <a:chExt cx="1755000" cy="1897977"/>
          </a:xfrm>
        </p:grpSpPr>
        <p:sp>
          <p:nvSpPr>
            <p:cNvPr id="1918" name="Google Shape;1918;p46"/>
            <p:cNvSpPr/>
            <p:nvPr/>
          </p:nvSpPr>
          <p:spPr>
            <a:xfrm>
              <a:off x="1151886" y="1957150"/>
              <a:ext cx="594300" cy="594300"/>
            </a:xfrm>
            <a:prstGeom prst="ellipse">
              <a:avLst/>
            </a:prstGeom>
            <a:noFill/>
            <a:ln cap="flat" cmpd="sng" w="38100">
              <a:solidFill>
                <a:srgbClr val="1B786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6"/>
            <p:cNvSpPr txBox="1"/>
            <p:nvPr/>
          </p:nvSpPr>
          <p:spPr>
            <a:xfrm>
              <a:off x="1151872" y="2106075"/>
              <a:ext cx="5943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1B786F"/>
                  </a:solidFill>
                  <a:latin typeface="Roboto"/>
                  <a:ea typeface="Roboto"/>
                  <a:cs typeface="Roboto"/>
                  <a:sym typeface="Roboto"/>
                </a:rPr>
                <a:t>15 min</a:t>
              </a:r>
              <a:endParaRPr b="1" sz="1200">
                <a:solidFill>
                  <a:srgbClr val="1B786F"/>
                </a:solidFill>
                <a:latin typeface="Roboto"/>
                <a:ea typeface="Roboto"/>
                <a:cs typeface="Roboto"/>
                <a:sym typeface="Roboto"/>
              </a:endParaRPr>
            </a:p>
          </p:txBody>
        </p:sp>
        <p:sp>
          <p:nvSpPr>
            <p:cNvPr id="1920" name="Google Shape;1920;p46"/>
            <p:cNvSpPr txBox="1"/>
            <p:nvPr/>
          </p:nvSpPr>
          <p:spPr>
            <a:xfrm>
              <a:off x="594488"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rgbClr val="1B786F"/>
                  </a:solidFill>
                  <a:latin typeface="Roboto"/>
                  <a:ea typeface="Roboto"/>
                  <a:cs typeface="Roboto"/>
                  <a:sym typeface="Roboto"/>
                </a:rPr>
                <a:t>Flyer</a:t>
              </a:r>
              <a:endParaRPr b="1" sz="1300">
                <a:solidFill>
                  <a:srgbClr val="1B786F"/>
                </a:solidFill>
                <a:latin typeface="Roboto"/>
                <a:ea typeface="Roboto"/>
                <a:cs typeface="Roboto"/>
                <a:sym typeface="Roboto"/>
              </a:endParaRPr>
            </a:p>
            <a:p>
              <a:pPr indent="0" lvl="0" marL="0" rtl="0" algn="ctr">
                <a:lnSpc>
                  <a:spcPct val="115000"/>
                </a:lnSpc>
                <a:spcBef>
                  <a:spcPts val="0"/>
                </a:spcBef>
                <a:spcAft>
                  <a:spcPts val="0"/>
                </a:spcAft>
                <a:buNone/>
              </a:pPr>
              <a:r>
                <a:rPr b="1" lang="en" sz="1300">
                  <a:solidFill>
                    <a:srgbClr val="1B786F"/>
                  </a:solidFill>
                  <a:latin typeface="Roboto"/>
                  <a:ea typeface="Roboto"/>
                  <a:cs typeface="Roboto"/>
                  <a:sym typeface="Roboto"/>
                </a:rPr>
                <a:t>Q&amp;A</a:t>
              </a:r>
              <a:endParaRPr b="1" sz="1300">
                <a:solidFill>
                  <a:srgbClr val="1B786F"/>
                </a:solidFill>
                <a:latin typeface="Roboto"/>
                <a:ea typeface="Roboto"/>
                <a:cs typeface="Roboto"/>
                <a:sym typeface="Roboto"/>
              </a:endParaRPr>
            </a:p>
          </p:txBody>
        </p:sp>
        <p:sp>
          <p:nvSpPr>
            <p:cNvPr id="1921" name="Google Shape;1921;p46"/>
            <p:cNvSpPr txBox="1"/>
            <p:nvPr/>
          </p:nvSpPr>
          <p:spPr>
            <a:xfrm>
              <a:off x="571536" y="3117727"/>
              <a:ext cx="17550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1B786F"/>
                </a:solidFill>
                <a:latin typeface="Roboto"/>
                <a:ea typeface="Roboto"/>
                <a:cs typeface="Roboto"/>
                <a:sym typeface="Roboto"/>
              </a:endParaRPr>
            </a:p>
          </p:txBody>
        </p:sp>
      </p:grpSp>
      <p:sp>
        <p:nvSpPr>
          <p:cNvPr id="1922" name="Google Shape;1922;p46"/>
          <p:cNvSpPr/>
          <p:nvPr/>
        </p:nvSpPr>
        <p:spPr>
          <a:xfrm>
            <a:off x="5299388" y="2437413"/>
            <a:ext cx="594300" cy="36900"/>
          </a:xfrm>
          <a:prstGeom prst="roundRect">
            <a:avLst>
              <a:gd fmla="val 50000" name="adj"/>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6"/>
          <p:cNvSpPr/>
          <p:nvPr/>
        </p:nvSpPr>
        <p:spPr>
          <a:xfrm>
            <a:off x="3155563" y="2400513"/>
            <a:ext cx="594300" cy="36900"/>
          </a:xfrm>
          <a:prstGeom prst="roundRect">
            <a:avLst>
              <a:gd fmla="val 50000" name="adj"/>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4" name="Google Shape;1924;p46"/>
          <p:cNvGrpSpPr/>
          <p:nvPr/>
        </p:nvGrpSpPr>
        <p:grpSpPr>
          <a:xfrm>
            <a:off x="1256395" y="2026308"/>
            <a:ext cx="2289047" cy="2369245"/>
            <a:chOff x="571536" y="1957150"/>
            <a:chExt cx="1755000" cy="1897977"/>
          </a:xfrm>
        </p:grpSpPr>
        <p:sp>
          <p:nvSpPr>
            <p:cNvPr id="1925" name="Google Shape;1925;p46"/>
            <p:cNvSpPr/>
            <p:nvPr/>
          </p:nvSpPr>
          <p:spPr>
            <a:xfrm>
              <a:off x="1151886" y="1957150"/>
              <a:ext cx="594300" cy="594300"/>
            </a:xfrm>
            <a:prstGeom prst="ellipse">
              <a:avLst/>
            </a:prstGeom>
            <a:noFill/>
            <a:ln cap="flat" cmpd="sng" w="38100">
              <a:solidFill>
                <a:srgbClr val="1B786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6"/>
            <p:cNvSpPr txBox="1"/>
            <p:nvPr/>
          </p:nvSpPr>
          <p:spPr>
            <a:xfrm>
              <a:off x="1151872" y="2106075"/>
              <a:ext cx="5943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1B786F"/>
                  </a:solidFill>
                  <a:latin typeface="Roboto"/>
                  <a:ea typeface="Roboto"/>
                  <a:cs typeface="Roboto"/>
                  <a:sym typeface="Roboto"/>
                </a:rPr>
                <a:t>10</a:t>
              </a:r>
              <a:r>
                <a:rPr b="1" lang="en" sz="1200">
                  <a:solidFill>
                    <a:srgbClr val="1B786F"/>
                  </a:solidFill>
                  <a:latin typeface="Roboto"/>
                  <a:ea typeface="Roboto"/>
                  <a:cs typeface="Roboto"/>
                  <a:sym typeface="Roboto"/>
                </a:rPr>
                <a:t> min</a:t>
              </a:r>
              <a:endParaRPr b="1" sz="1200">
                <a:solidFill>
                  <a:srgbClr val="1B786F"/>
                </a:solidFill>
                <a:latin typeface="Roboto"/>
                <a:ea typeface="Roboto"/>
                <a:cs typeface="Roboto"/>
                <a:sym typeface="Roboto"/>
              </a:endParaRPr>
            </a:p>
          </p:txBody>
        </p:sp>
        <p:sp>
          <p:nvSpPr>
            <p:cNvPr id="1927" name="Google Shape;1927;p46"/>
            <p:cNvSpPr txBox="1"/>
            <p:nvPr/>
          </p:nvSpPr>
          <p:spPr>
            <a:xfrm>
              <a:off x="594488"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rgbClr val="1B786F"/>
                  </a:solidFill>
                  <a:latin typeface="Roboto"/>
                  <a:ea typeface="Roboto"/>
                  <a:cs typeface="Roboto"/>
                  <a:sym typeface="Roboto"/>
                </a:rPr>
                <a:t>Introduction</a:t>
              </a:r>
              <a:endParaRPr b="1" sz="1300">
                <a:solidFill>
                  <a:srgbClr val="1B786F"/>
                </a:solidFill>
                <a:latin typeface="Roboto"/>
                <a:ea typeface="Roboto"/>
                <a:cs typeface="Roboto"/>
                <a:sym typeface="Roboto"/>
              </a:endParaRPr>
            </a:p>
          </p:txBody>
        </p:sp>
        <p:sp>
          <p:nvSpPr>
            <p:cNvPr id="1928" name="Google Shape;1928;p46"/>
            <p:cNvSpPr txBox="1"/>
            <p:nvPr/>
          </p:nvSpPr>
          <p:spPr>
            <a:xfrm>
              <a:off x="571536" y="3117727"/>
              <a:ext cx="17550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1B786F"/>
                </a:solidFill>
                <a:latin typeface="Roboto"/>
                <a:ea typeface="Roboto"/>
                <a:cs typeface="Roboto"/>
                <a:sym typeface="Roboto"/>
              </a:endParaRPr>
            </a:p>
          </p:txBody>
        </p:sp>
      </p:grpSp>
      <p:grpSp>
        <p:nvGrpSpPr>
          <p:cNvPr id="1929" name="Google Shape;1929;p46"/>
          <p:cNvGrpSpPr/>
          <p:nvPr/>
        </p:nvGrpSpPr>
        <p:grpSpPr>
          <a:xfrm>
            <a:off x="3378882" y="2033258"/>
            <a:ext cx="2229179" cy="1435763"/>
            <a:chOff x="594488" y="1957150"/>
            <a:chExt cx="1709100" cy="1150175"/>
          </a:xfrm>
        </p:grpSpPr>
        <p:sp>
          <p:nvSpPr>
            <p:cNvPr id="1930" name="Google Shape;1930;p46"/>
            <p:cNvSpPr/>
            <p:nvPr/>
          </p:nvSpPr>
          <p:spPr>
            <a:xfrm>
              <a:off x="1151886" y="1957150"/>
              <a:ext cx="594300" cy="594300"/>
            </a:xfrm>
            <a:prstGeom prst="ellipse">
              <a:avLst/>
            </a:prstGeom>
            <a:noFill/>
            <a:ln cap="flat" cmpd="sng" w="38100">
              <a:solidFill>
                <a:srgbClr val="1B786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6"/>
            <p:cNvSpPr txBox="1"/>
            <p:nvPr/>
          </p:nvSpPr>
          <p:spPr>
            <a:xfrm>
              <a:off x="1151872" y="2106075"/>
              <a:ext cx="5943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1B786F"/>
                  </a:solidFill>
                  <a:latin typeface="Roboto"/>
                  <a:ea typeface="Roboto"/>
                  <a:cs typeface="Roboto"/>
                  <a:sym typeface="Roboto"/>
                </a:rPr>
                <a:t>55</a:t>
              </a:r>
              <a:r>
                <a:rPr b="1" lang="en" sz="1200">
                  <a:solidFill>
                    <a:srgbClr val="1B786F"/>
                  </a:solidFill>
                  <a:latin typeface="Roboto"/>
                  <a:ea typeface="Roboto"/>
                  <a:cs typeface="Roboto"/>
                  <a:sym typeface="Roboto"/>
                </a:rPr>
                <a:t> min</a:t>
              </a:r>
              <a:endParaRPr b="1" sz="1200">
                <a:solidFill>
                  <a:srgbClr val="1B786F"/>
                </a:solidFill>
                <a:latin typeface="Roboto"/>
                <a:ea typeface="Roboto"/>
                <a:cs typeface="Roboto"/>
                <a:sym typeface="Roboto"/>
              </a:endParaRPr>
            </a:p>
          </p:txBody>
        </p:sp>
        <p:sp>
          <p:nvSpPr>
            <p:cNvPr id="1932" name="Google Shape;1932;p46"/>
            <p:cNvSpPr txBox="1"/>
            <p:nvPr/>
          </p:nvSpPr>
          <p:spPr>
            <a:xfrm>
              <a:off x="594488"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rgbClr val="1B786F"/>
                  </a:solidFill>
                  <a:latin typeface="Roboto"/>
                  <a:ea typeface="Roboto"/>
                  <a:cs typeface="Roboto"/>
                  <a:sym typeface="Roboto"/>
                </a:rPr>
                <a:t>Exercises </a:t>
              </a:r>
              <a:endParaRPr b="1" sz="1300">
                <a:solidFill>
                  <a:srgbClr val="1B786F"/>
                </a:solidFill>
                <a:latin typeface="Roboto"/>
                <a:ea typeface="Roboto"/>
                <a:cs typeface="Roboto"/>
                <a:sym typeface="Roboto"/>
              </a:endParaRPr>
            </a:p>
          </p:txBody>
        </p:sp>
      </p:grpSp>
      <p:sp>
        <p:nvSpPr>
          <p:cNvPr id="1933" name="Google Shape;1933;p46"/>
          <p:cNvSpPr txBox="1"/>
          <p:nvPr>
            <p:ph type="title"/>
          </p:nvPr>
        </p:nvSpPr>
        <p:spPr>
          <a:xfrm>
            <a:off x="208725" y="344175"/>
            <a:ext cx="5340900" cy="1015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Planning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sp>
        <p:nvSpPr>
          <p:cNvPr id="2120" name="Google Shape;2120;p64"/>
          <p:cNvSpPr/>
          <p:nvPr/>
        </p:nvSpPr>
        <p:spPr>
          <a:xfrm>
            <a:off x="2301700" y="4383100"/>
            <a:ext cx="4134300" cy="433800"/>
          </a:xfrm>
          <a:prstGeom prst="roundRect">
            <a:avLst>
              <a:gd fmla="val 16667" name="adj"/>
            </a:avLst>
          </a:prstGeom>
          <a:solidFill>
            <a:schemeClr val="lt2"/>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2121" name="Google Shape;2121;p64"/>
          <p:cNvSpPr txBox="1"/>
          <p:nvPr>
            <p:ph idx="4294967295" type="title"/>
          </p:nvPr>
        </p:nvSpPr>
        <p:spPr>
          <a:xfrm>
            <a:off x="114300" y="268200"/>
            <a:ext cx="5340900" cy="20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000"/>
              <a:t>Solution 3</a:t>
            </a:r>
            <a:endParaRPr sz="4000"/>
          </a:p>
        </p:txBody>
      </p:sp>
      <p:pic>
        <p:nvPicPr>
          <p:cNvPr id="2122" name="Google Shape;2122;p64"/>
          <p:cNvPicPr preferRelativeResize="0"/>
          <p:nvPr/>
        </p:nvPicPr>
        <p:blipFill>
          <a:blip r:embed="rId3">
            <a:alphaModFix/>
          </a:blip>
          <a:stretch>
            <a:fillRect/>
          </a:stretch>
        </p:blipFill>
        <p:spPr>
          <a:xfrm>
            <a:off x="1075850" y="2114538"/>
            <a:ext cx="6366574" cy="2096225"/>
          </a:xfrm>
          <a:prstGeom prst="rect">
            <a:avLst/>
          </a:prstGeom>
          <a:noFill/>
          <a:ln>
            <a:noFill/>
          </a:ln>
        </p:spPr>
      </p:pic>
      <p:sp>
        <p:nvSpPr>
          <p:cNvPr id="2123" name="Google Shape;2123;p64"/>
          <p:cNvSpPr/>
          <p:nvPr/>
        </p:nvSpPr>
        <p:spPr>
          <a:xfrm flipH="1">
            <a:off x="1527125" y="2375775"/>
            <a:ext cx="5543400" cy="1534500"/>
          </a:xfrm>
          <a:prstGeom prst="rtTriangle">
            <a:avLst/>
          </a:prstGeom>
          <a:gradFill>
            <a:gsLst>
              <a:gs pos="0">
                <a:srgbClr val="53B7FE"/>
              </a:gs>
              <a:gs pos="100000">
                <a:srgbClr val="0977C6"/>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2124" name="Google Shape;2124;p64"/>
          <p:cNvSpPr txBox="1"/>
          <p:nvPr/>
        </p:nvSpPr>
        <p:spPr>
          <a:xfrm>
            <a:off x="2255800" y="4377725"/>
            <a:ext cx="4488600" cy="9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Lexend Light"/>
                <a:ea typeface="Lexend Light"/>
                <a:cs typeface="Lexend Light"/>
                <a:sym typeface="Lexend Light"/>
              </a:rPr>
              <a:t>distance = ½ ⨉ time ⨉ final velocity</a:t>
            </a:r>
            <a:endParaRPr sz="1900">
              <a:solidFill>
                <a:schemeClr val="dk1"/>
              </a:solidFill>
              <a:latin typeface="Lexend Light"/>
              <a:ea typeface="Lexend Light"/>
              <a:cs typeface="Lexend Light"/>
              <a:sym typeface="Lexend Light"/>
            </a:endParaRPr>
          </a:p>
        </p:txBody>
      </p:sp>
      <p:pic>
        <p:nvPicPr>
          <p:cNvPr id="2125" name="Google Shape;2125;p64"/>
          <p:cNvPicPr preferRelativeResize="0"/>
          <p:nvPr/>
        </p:nvPicPr>
        <p:blipFill>
          <a:blip r:embed="rId4">
            <a:alphaModFix/>
          </a:blip>
          <a:stretch>
            <a:fillRect/>
          </a:stretch>
        </p:blipFill>
        <p:spPr>
          <a:xfrm>
            <a:off x="6329776" y="391501"/>
            <a:ext cx="2084850" cy="1167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9" name="Shape 2129"/>
        <p:cNvGrpSpPr/>
        <p:nvPr/>
      </p:nvGrpSpPr>
      <p:grpSpPr>
        <a:xfrm>
          <a:off x="0" y="0"/>
          <a:ext cx="0" cy="0"/>
          <a:chOff x="0" y="0"/>
          <a:chExt cx="0" cy="0"/>
        </a:xfrm>
      </p:grpSpPr>
      <p:sp>
        <p:nvSpPr>
          <p:cNvPr id="2130" name="Google Shape;2130;p65"/>
          <p:cNvSpPr/>
          <p:nvPr/>
        </p:nvSpPr>
        <p:spPr>
          <a:xfrm>
            <a:off x="2298875" y="2839225"/>
            <a:ext cx="4134300" cy="433800"/>
          </a:xfrm>
          <a:prstGeom prst="roundRect">
            <a:avLst>
              <a:gd fmla="val 16667" name="adj"/>
            </a:avLst>
          </a:prstGeom>
          <a:solidFill>
            <a:schemeClr val="lt2"/>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2131" name="Google Shape;2131;p65"/>
          <p:cNvSpPr txBox="1"/>
          <p:nvPr>
            <p:ph idx="4294967295" type="title"/>
          </p:nvPr>
        </p:nvSpPr>
        <p:spPr>
          <a:xfrm>
            <a:off x="266700" y="340225"/>
            <a:ext cx="5340900" cy="20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000"/>
              <a:t>Solution 3</a:t>
            </a:r>
            <a:endParaRPr sz="4000"/>
          </a:p>
        </p:txBody>
      </p:sp>
      <p:sp>
        <p:nvSpPr>
          <p:cNvPr id="2132" name="Google Shape;2132;p65"/>
          <p:cNvSpPr txBox="1"/>
          <p:nvPr/>
        </p:nvSpPr>
        <p:spPr>
          <a:xfrm>
            <a:off x="2298875" y="2763350"/>
            <a:ext cx="4488600" cy="9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accent2"/>
                </a:solidFill>
                <a:latin typeface="Lexend Light"/>
                <a:ea typeface="Lexend Light"/>
                <a:cs typeface="Lexend Light"/>
                <a:sym typeface="Lexend Light"/>
              </a:rPr>
              <a:t>final velocity</a:t>
            </a:r>
            <a:r>
              <a:rPr lang="en" sz="1900">
                <a:solidFill>
                  <a:schemeClr val="dk1"/>
                </a:solidFill>
                <a:latin typeface="Lexend Light"/>
                <a:ea typeface="Lexend Light"/>
                <a:cs typeface="Lexend Light"/>
                <a:sym typeface="Lexend Light"/>
              </a:rPr>
              <a:t> = 2</a:t>
            </a:r>
            <a:r>
              <a:rPr lang="en" sz="1900">
                <a:solidFill>
                  <a:schemeClr val="dk1"/>
                </a:solidFill>
                <a:latin typeface="Lexend Light"/>
                <a:ea typeface="Lexend Light"/>
                <a:cs typeface="Lexend Light"/>
                <a:sym typeface="Lexend Light"/>
              </a:rPr>
              <a:t> ⨉ </a:t>
            </a:r>
            <a:r>
              <a:rPr lang="en" sz="1900">
                <a:solidFill>
                  <a:schemeClr val="accent4"/>
                </a:solidFill>
                <a:latin typeface="Lexend Light"/>
                <a:ea typeface="Lexend Light"/>
                <a:cs typeface="Lexend Light"/>
                <a:sym typeface="Lexend Light"/>
              </a:rPr>
              <a:t>distance</a:t>
            </a:r>
            <a:r>
              <a:rPr lang="en" sz="1900">
                <a:solidFill>
                  <a:schemeClr val="dk1"/>
                </a:solidFill>
                <a:latin typeface="Lexend Light"/>
                <a:ea typeface="Lexend Light"/>
                <a:cs typeface="Lexend Light"/>
                <a:sym typeface="Lexend Light"/>
              </a:rPr>
              <a:t> / </a:t>
            </a:r>
            <a:r>
              <a:rPr lang="en" sz="1900">
                <a:solidFill>
                  <a:srgbClr val="F4CCCC"/>
                </a:solidFill>
                <a:latin typeface="Lexend Light"/>
                <a:ea typeface="Lexend Light"/>
                <a:cs typeface="Lexend Light"/>
                <a:sym typeface="Lexend Light"/>
              </a:rPr>
              <a:t>time</a:t>
            </a:r>
            <a:r>
              <a:rPr lang="en" sz="1900">
                <a:solidFill>
                  <a:schemeClr val="dk1"/>
                </a:solidFill>
                <a:latin typeface="Lexend Light"/>
                <a:ea typeface="Lexend Light"/>
                <a:cs typeface="Lexend Light"/>
                <a:sym typeface="Lexend Light"/>
              </a:rPr>
              <a:t> </a:t>
            </a:r>
            <a:endParaRPr sz="1900">
              <a:solidFill>
                <a:schemeClr val="dk1"/>
              </a:solidFill>
              <a:latin typeface="Lexend Light"/>
              <a:ea typeface="Lexend Light"/>
              <a:cs typeface="Lexend Light"/>
              <a:sym typeface="Lexend Light"/>
            </a:endParaRPr>
          </a:p>
        </p:txBody>
      </p:sp>
      <p:sp>
        <p:nvSpPr>
          <p:cNvPr id="2133" name="Google Shape;2133;p65"/>
          <p:cNvSpPr/>
          <p:nvPr/>
        </p:nvSpPr>
        <p:spPr>
          <a:xfrm>
            <a:off x="2321300" y="1872350"/>
            <a:ext cx="4134300" cy="433800"/>
          </a:xfrm>
          <a:prstGeom prst="roundRect">
            <a:avLst>
              <a:gd fmla="val 16667" name="adj"/>
            </a:avLst>
          </a:prstGeom>
          <a:solidFill>
            <a:schemeClr val="lt2"/>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2134" name="Google Shape;2134;p65"/>
          <p:cNvSpPr txBox="1"/>
          <p:nvPr/>
        </p:nvSpPr>
        <p:spPr>
          <a:xfrm>
            <a:off x="2278850" y="1866188"/>
            <a:ext cx="4488600" cy="9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accent4"/>
                </a:solidFill>
                <a:latin typeface="Lexend Light"/>
                <a:ea typeface="Lexend Light"/>
                <a:cs typeface="Lexend Light"/>
                <a:sym typeface="Lexend Light"/>
              </a:rPr>
              <a:t>distance</a:t>
            </a:r>
            <a:r>
              <a:rPr lang="en" sz="1900">
                <a:solidFill>
                  <a:schemeClr val="dk1"/>
                </a:solidFill>
                <a:latin typeface="Lexend Light"/>
                <a:ea typeface="Lexend Light"/>
                <a:cs typeface="Lexend Light"/>
                <a:sym typeface="Lexend Light"/>
              </a:rPr>
              <a:t> = ½ ⨉ </a:t>
            </a:r>
            <a:r>
              <a:rPr lang="en" sz="1900">
                <a:solidFill>
                  <a:srgbClr val="F4CCCC"/>
                </a:solidFill>
                <a:latin typeface="Lexend Light"/>
                <a:ea typeface="Lexend Light"/>
                <a:cs typeface="Lexend Light"/>
                <a:sym typeface="Lexend Light"/>
              </a:rPr>
              <a:t>time</a:t>
            </a:r>
            <a:r>
              <a:rPr lang="en" sz="1900">
                <a:solidFill>
                  <a:schemeClr val="dk1"/>
                </a:solidFill>
                <a:latin typeface="Lexend Light"/>
                <a:ea typeface="Lexend Light"/>
                <a:cs typeface="Lexend Light"/>
                <a:sym typeface="Lexend Light"/>
              </a:rPr>
              <a:t> ⨉ </a:t>
            </a:r>
            <a:r>
              <a:rPr lang="en" sz="1900">
                <a:solidFill>
                  <a:schemeClr val="accent2"/>
                </a:solidFill>
                <a:latin typeface="Lexend Light"/>
                <a:ea typeface="Lexend Light"/>
                <a:cs typeface="Lexend Light"/>
                <a:sym typeface="Lexend Light"/>
              </a:rPr>
              <a:t>final velocity</a:t>
            </a:r>
            <a:endParaRPr sz="1900">
              <a:solidFill>
                <a:schemeClr val="accent2"/>
              </a:solidFill>
              <a:latin typeface="Lexend Light"/>
              <a:ea typeface="Lexend Light"/>
              <a:cs typeface="Lexend Light"/>
              <a:sym typeface="Lexend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p66"/>
          <p:cNvSpPr/>
          <p:nvPr/>
        </p:nvSpPr>
        <p:spPr>
          <a:xfrm>
            <a:off x="2684725" y="2009275"/>
            <a:ext cx="3536100" cy="793200"/>
          </a:xfrm>
          <a:prstGeom prst="roundRect">
            <a:avLst>
              <a:gd fmla="val 16667" name="adj"/>
            </a:avLst>
          </a:prstGeom>
          <a:solidFill>
            <a:schemeClr val="lt2"/>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2140" name="Google Shape;2140;p66"/>
          <p:cNvSpPr txBox="1"/>
          <p:nvPr>
            <p:ph idx="4294967295" type="title"/>
          </p:nvPr>
        </p:nvSpPr>
        <p:spPr>
          <a:xfrm>
            <a:off x="311700" y="312225"/>
            <a:ext cx="5340900" cy="20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000"/>
              <a:t>Solution 3</a:t>
            </a:r>
            <a:endParaRPr sz="4000"/>
          </a:p>
        </p:txBody>
      </p:sp>
      <p:sp>
        <p:nvSpPr>
          <p:cNvPr id="2141" name="Google Shape;2141;p66"/>
          <p:cNvSpPr txBox="1"/>
          <p:nvPr/>
        </p:nvSpPr>
        <p:spPr>
          <a:xfrm>
            <a:off x="2881400" y="2159125"/>
            <a:ext cx="5090700" cy="9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accent2"/>
                </a:solidFill>
                <a:latin typeface="Lexend Light"/>
                <a:ea typeface="Lexend Light"/>
                <a:cs typeface="Lexend Light"/>
                <a:sym typeface="Lexend Light"/>
              </a:rPr>
              <a:t>V</a:t>
            </a:r>
            <a:r>
              <a:rPr lang="en" sz="1900">
                <a:solidFill>
                  <a:schemeClr val="dk1"/>
                </a:solidFill>
                <a:latin typeface="Lexend Light"/>
                <a:ea typeface="Lexend Light"/>
                <a:cs typeface="Lexend Light"/>
                <a:sym typeface="Lexend Light"/>
              </a:rPr>
              <a:t> = 2 x </a:t>
            </a:r>
            <a:r>
              <a:rPr lang="en" sz="1900">
                <a:solidFill>
                  <a:schemeClr val="accent4"/>
                </a:solidFill>
                <a:latin typeface="Lexend Light"/>
                <a:ea typeface="Lexend Light"/>
                <a:cs typeface="Lexend Light"/>
                <a:sym typeface="Lexend Light"/>
              </a:rPr>
              <a:t>500</a:t>
            </a:r>
            <a:r>
              <a:rPr lang="en" sz="1900">
                <a:solidFill>
                  <a:schemeClr val="dk1"/>
                </a:solidFill>
                <a:latin typeface="Lexend Light"/>
                <a:ea typeface="Lexend Light"/>
                <a:cs typeface="Lexend Light"/>
                <a:sym typeface="Lexend Light"/>
              </a:rPr>
              <a:t> / </a:t>
            </a:r>
            <a:r>
              <a:rPr lang="en" sz="1900">
                <a:solidFill>
                  <a:srgbClr val="EA9999"/>
                </a:solidFill>
                <a:latin typeface="Lexend Light"/>
                <a:ea typeface="Lexend Light"/>
                <a:cs typeface="Lexend Light"/>
                <a:sym typeface="Lexend Light"/>
              </a:rPr>
              <a:t>20</a:t>
            </a:r>
            <a:r>
              <a:rPr lang="en" sz="1900">
                <a:solidFill>
                  <a:schemeClr val="dk1"/>
                </a:solidFill>
                <a:latin typeface="Lexend Light"/>
                <a:ea typeface="Lexend Light"/>
                <a:cs typeface="Lexend Light"/>
                <a:sym typeface="Lexend Light"/>
              </a:rPr>
              <a:t> = </a:t>
            </a:r>
            <a:r>
              <a:rPr lang="en" sz="1900">
                <a:solidFill>
                  <a:schemeClr val="accent2"/>
                </a:solidFill>
                <a:latin typeface="Lexend Light"/>
                <a:ea typeface="Lexend Light"/>
                <a:cs typeface="Lexend Light"/>
                <a:sym typeface="Lexend Light"/>
              </a:rPr>
              <a:t>50</a:t>
            </a:r>
            <a:r>
              <a:rPr lang="en" sz="1900">
                <a:solidFill>
                  <a:schemeClr val="dk1"/>
                </a:solidFill>
                <a:latin typeface="Lexend Light"/>
                <a:ea typeface="Lexend Light"/>
                <a:cs typeface="Lexend Light"/>
                <a:sym typeface="Lexend Light"/>
              </a:rPr>
              <a:t> </a:t>
            </a:r>
            <a:r>
              <a:rPr lang="en" sz="1900">
                <a:solidFill>
                  <a:schemeClr val="accent2"/>
                </a:solidFill>
                <a:latin typeface="Lexend Light"/>
                <a:ea typeface="Lexend Light"/>
                <a:cs typeface="Lexend Light"/>
                <a:sym typeface="Lexend Light"/>
              </a:rPr>
              <a:t>m/s</a:t>
            </a:r>
            <a:endParaRPr sz="1900">
              <a:solidFill>
                <a:schemeClr val="accent2"/>
              </a:solidFill>
              <a:latin typeface="Lexend Light"/>
              <a:ea typeface="Lexend Light"/>
              <a:cs typeface="Lexend Light"/>
              <a:sym typeface="Lexend Light"/>
            </a:endParaRPr>
          </a:p>
        </p:txBody>
      </p:sp>
      <p:sp>
        <p:nvSpPr>
          <p:cNvPr id="2142" name="Google Shape;2142;p66"/>
          <p:cNvSpPr txBox="1"/>
          <p:nvPr/>
        </p:nvSpPr>
        <p:spPr>
          <a:xfrm>
            <a:off x="2866475" y="1496550"/>
            <a:ext cx="4488600" cy="9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accent4"/>
                </a:solidFill>
                <a:latin typeface="Lexend Light"/>
                <a:ea typeface="Lexend Light"/>
                <a:cs typeface="Lexend Light"/>
                <a:sym typeface="Lexend Light"/>
              </a:rPr>
              <a:t>D = 500 m</a:t>
            </a:r>
            <a:r>
              <a:rPr lang="en" sz="1900">
                <a:solidFill>
                  <a:schemeClr val="dk1"/>
                </a:solidFill>
                <a:latin typeface="Lexend Light"/>
                <a:ea typeface="Lexend Light"/>
                <a:cs typeface="Lexend Light"/>
                <a:sym typeface="Lexend Light"/>
              </a:rPr>
              <a:t>         </a:t>
            </a:r>
            <a:r>
              <a:rPr lang="en" sz="1900">
                <a:solidFill>
                  <a:srgbClr val="EA9999"/>
                </a:solidFill>
                <a:latin typeface="Lexend Light"/>
                <a:ea typeface="Lexend Light"/>
                <a:cs typeface="Lexend Light"/>
                <a:sym typeface="Lexend Light"/>
              </a:rPr>
              <a:t>t = 20 sec</a:t>
            </a:r>
            <a:endParaRPr sz="1900">
              <a:solidFill>
                <a:srgbClr val="EA9999"/>
              </a:solidFill>
              <a:latin typeface="Lexend Light"/>
              <a:ea typeface="Lexend Light"/>
              <a:cs typeface="Lexend Light"/>
              <a:sym typeface="Lexend Light"/>
            </a:endParaRPr>
          </a:p>
        </p:txBody>
      </p:sp>
      <p:pic>
        <p:nvPicPr>
          <p:cNvPr id="2143" name="Google Shape;2143;p66"/>
          <p:cNvPicPr preferRelativeResize="0"/>
          <p:nvPr/>
        </p:nvPicPr>
        <p:blipFill>
          <a:blip r:embed="rId3">
            <a:alphaModFix/>
          </a:blip>
          <a:stretch>
            <a:fillRect/>
          </a:stretch>
        </p:blipFill>
        <p:spPr>
          <a:xfrm>
            <a:off x="3453926" y="2971175"/>
            <a:ext cx="1917365" cy="990788"/>
          </a:xfrm>
          <a:prstGeom prst="rect">
            <a:avLst/>
          </a:prstGeom>
          <a:noFill/>
          <a:ln>
            <a:noFill/>
          </a:ln>
        </p:spPr>
      </p:pic>
      <p:sp>
        <p:nvSpPr>
          <p:cNvPr id="2144" name="Google Shape;2144;p66"/>
          <p:cNvSpPr/>
          <p:nvPr/>
        </p:nvSpPr>
        <p:spPr>
          <a:xfrm>
            <a:off x="2727750" y="4146600"/>
            <a:ext cx="3536100" cy="793200"/>
          </a:xfrm>
          <a:prstGeom prst="roundRect">
            <a:avLst>
              <a:gd fmla="val 16667" name="adj"/>
            </a:avLst>
          </a:prstGeom>
          <a:solidFill>
            <a:schemeClr val="lt2"/>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2145" name="Google Shape;2145;p66"/>
          <p:cNvSpPr txBox="1"/>
          <p:nvPr/>
        </p:nvSpPr>
        <p:spPr>
          <a:xfrm>
            <a:off x="3197750" y="4299000"/>
            <a:ext cx="5090700" cy="9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Lexend Light"/>
                <a:ea typeface="Lexend Light"/>
                <a:cs typeface="Lexend Light"/>
                <a:sym typeface="Lexend Light"/>
              </a:rPr>
              <a:t>a</a:t>
            </a:r>
            <a:r>
              <a:rPr lang="en" sz="1900">
                <a:solidFill>
                  <a:schemeClr val="dk1"/>
                </a:solidFill>
                <a:latin typeface="Lexend Light"/>
                <a:ea typeface="Lexend Light"/>
                <a:cs typeface="Lexend Light"/>
                <a:sym typeface="Lexend Light"/>
              </a:rPr>
              <a:t> = 50 / 20 = 2.5 m/s </a:t>
            </a:r>
            <a:endParaRPr sz="1900">
              <a:solidFill>
                <a:schemeClr val="dk1"/>
              </a:solidFill>
              <a:latin typeface="Lexend Light"/>
              <a:ea typeface="Lexend Light"/>
              <a:cs typeface="Lexend Light"/>
              <a:sym typeface="Lexend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sp>
        <p:nvSpPr>
          <p:cNvPr id="2150" name="Google Shape;2150;p67"/>
          <p:cNvSpPr txBox="1"/>
          <p:nvPr>
            <p:ph idx="4294967295" type="title"/>
          </p:nvPr>
        </p:nvSpPr>
        <p:spPr>
          <a:xfrm>
            <a:off x="114300" y="268200"/>
            <a:ext cx="5340900" cy="20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000"/>
              <a:t>Solution 3</a:t>
            </a:r>
            <a:endParaRPr sz="4000"/>
          </a:p>
        </p:txBody>
      </p:sp>
      <p:pic>
        <p:nvPicPr>
          <p:cNvPr id="2151" name="Google Shape;2151;p67"/>
          <p:cNvPicPr preferRelativeResize="0"/>
          <p:nvPr/>
        </p:nvPicPr>
        <p:blipFill>
          <a:blip r:embed="rId3">
            <a:alphaModFix/>
          </a:blip>
          <a:stretch>
            <a:fillRect/>
          </a:stretch>
        </p:blipFill>
        <p:spPr>
          <a:xfrm>
            <a:off x="1755475" y="1291225"/>
            <a:ext cx="5633049" cy="3262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5" name="Shape 2155"/>
        <p:cNvGrpSpPr/>
        <p:nvPr/>
      </p:nvGrpSpPr>
      <p:grpSpPr>
        <a:xfrm>
          <a:off x="0" y="0"/>
          <a:ext cx="0" cy="0"/>
          <a:chOff x="0" y="0"/>
          <a:chExt cx="0" cy="0"/>
        </a:xfrm>
      </p:grpSpPr>
      <p:sp>
        <p:nvSpPr>
          <p:cNvPr id="2156" name="Google Shape;2156;p68"/>
          <p:cNvSpPr txBox="1"/>
          <p:nvPr>
            <p:ph idx="2" type="subTitle"/>
          </p:nvPr>
        </p:nvSpPr>
        <p:spPr>
          <a:xfrm>
            <a:off x="5767125" y="425525"/>
            <a:ext cx="3238500" cy="9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8"/>
          <p:cNvSpPr txBox="1"/>
          <p:nvPr>
            <p:ph type="title"/>
          </p:nvPr>
        </p:nvSpPr>
        <p:spPr>
          <a:xfrm>
            <a:off x="208725" y="344175"/>
            <a:ext cx="53409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4000"/>
              <a:t>Exercise 4</a:t>
            </a:r>
            <a:endParaRPr sz="4000"/>
          </a:p>
        </p:txBody>
      </p:sp>
      <p:pic>
        <p:nvPicPr>
          <p:cNvPr id="2158" name="Google Shape;2158;p68"/>
          <p:cNvPicPr preferRelativeResize="0"/>
          <p:nvPr/>
        </p:nvPicPr>
        <p:blipFill>
          <a:blip r:embed="rId3">
            <a:alphaModFix/>
          </a:blip>
          <a:stretch>
            <a:fillRect/>
          </a:stretch>
        </p:blipFill>
        <p:spPr>
          <a:xfrm>
            <a:off x="4481750" y="425525"/>
            <a:ext cx="4523876" cy="1854775"/>
          </a:xfrm>
          <a:prstGeom prst="rect">
            <a:avLst/>
          </a:prstGeom>
          <a:noFill/>
          <a:ln>
            <a:noFill/>
          </a:ln>
        </p:spPr>
      </p:pic>
      <p:pic>
        <p:nvPicPr>
          <p:cNvPr id="2159" name="Google Shape;2159;p68"/>
          <p:cNvPicPr preferRelativeResize="0"/>
          <p:nvPr/>
        </p:nvPicPr>
        <p:blipFill>
          <a:blip r:embed="rId4">
            <a:alphaModFix/>
          </a:blip>
          <a:stretch>
            <a:fillRect/>
          </a:stretch>
        </p:blipFill>
        <p:spPr>
          <a:xfrm>
            <a:off x="464000" y="2315025"/>
            <a:ext cx="8024709" cy="2558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69"/>
          <p:cNvSpPr txBox="1"/>
          <p:nvPr/>
        </p:nvSpPr>
        <p:spPr>
          <a:xfrm>
            <a:off x="380125" y="713050"/>
            <a:ext cx="3469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Lexend Light"/>
                <a:ea typeface="Lexend Light"/>
                <a:cs typeface="Lexend Light"/>
                <a:sym typeface="Lexend Light"/>
              </a:rPr>
              <a:t>Hint:</a:t>
            </a:r>
            <a:endParaRPr sz="2200">
              <a:solidFill>
                <a:schemeClr val="dk1"/>
              </a:solidFill>
              <a:latin typeface="Lexend Light"/>
              <a:ea typeface="Lexend Light"/>
              <a:cs typeface="Lexend Light"/>
              <a:sym typeface="Lexend Light"/>
            </a:endParaRPr>
          </a:p>
        </p:txBody>
      </p:sp>
      <p:pic>
        <p:nvPicPr>
          <p:cNvPr id="2165" name="Google Shape;2165;p69"/>
          <p:cNvPicPr preferRelativeResize="0"/>
          <p:nvPr/>
        </p:nvPicPr>
        <p:blipFill>
          <a:blip r:embed="rId3">
            <a:alphaModFix/>
          </a:blip>
          <a:stretch>
            <a:fillRect/>
          </a:stretch>
        </p:blipFill>
        <p:spPr>
          <a:xfrm>
            <a:off x="1178537" y="3042700"/>
            <a:ext cx="6589427" cy="2100801"/>
          </a:xfrm>
          <a:prstGeom prst="rect">
            <a:avLst/>
          </a:prstGeom>
          <a:noFill/>
          <a:ln>
            <a:noFill/>
          </a:ln>
        </p:spPr>
      </p:pic>
      <p:pic>
        <p:nvPicPr>
          <p:cNvPr id="2166" name="Google Shape;2166;p69"/>
          <p:cNvPicPr preferRelativeResize="0"/>
          <p:nvPr/>
        </p:nvPicPr>
        <p:blipFill>
          <a:blip r:embed="rId4">
            <a:alphaModFix/>
          </a:blip>
          <a:stretch>
            <a:fillRect/>
          </a:stretch>
        </p:blipFill>
        <p:spPr>
          <a:xfrm>
            <a:off x="3440347" y="260425"/>
            <a:ext cx="2065800" cy="2782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70"/>
          <p:cNvSpPr txBox="1"/>
          <p:nvPr>
            <p:ph type="title"/>
          </p:nvPr>
        </p:nvSpPr>
        <p:spPr>
          <a:xfrm>
            <a:off x="208725" y="344175"/>
            <a:ext cx="53409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4000"/>
              <a:t>Solution 4</a:t>
            </a:r>
            <a:endParaRPr sz="4000"/>
          </a:p>
        </p:txBody>
      </p:sp>
      <p:pic>
        <p:nvPicPr>
          <p:cNvPr id="2172" name="Google Shape;2172;p70"/>
          <p:cNvPicPr preferRelativeResize="0"/>
          <p:nvPr/>
        </p:nvPicPr>
        <p:blipFill>
          <a:blip r:embed="rId3">
            <a:alphaModFix/>
          </a:blip>
          <a:stretch>
            <a:fillRect/>
          </a:stretch>
        </p:blipFill>
        <p:spPr>
          <a:xfrm>
            <a:off x="6399138" y="1948400"/>
            <a:ext cx="2052025" cy="1421475"/>
          </a:xfrm>
          <a:prstGeom prst="rect">
            <a:avLst/>
          </a:prstGeom>
          <a:noFill/>
          <a:ln>
            <a:noFill/>
          </a:ln>
        </p:spPr>
      </p:pic>
      <p:pic>
        <p:nvPicPr>
          <p:cNvPr id="2173" name="Google Shape;2173;p70" title="Worked out question1.jpg"/>
          <p:cNvPicPr preferRelativeResize="0"/>
          <p:nvPr/>
        </p:nvPicPr>
        <p:blipFill>
          <a:blip r:embed="rId4">
            <a:alphaModFix/>
          </a:blip>
          <a:stretch>
            <a:fillRect/>
          </a:stretch>
        </p:blipFill>
        <p:spPr>
          <a:xfrm>
            <a:off x="1682300" y="1269600"/>
            <a:ext cx="3759601" cy="3759601"/>
          </a:xfrm>
          <a:prstGeom prst="rect">
            <a:avLst/>
          </a:prstGeom>
          <a:noFill/>
          <a:ln cap="flat" cmpd="sng" w="76200">
            <a:solidFill>
              <a:schemeClr val="lt1"/>
            </a:solidFill>
            <a:prstDash val="solid"/>
            <a:round/>
            <a:headEnd len="sm" w="sm" type="none"/>
            <a:tailEnd len="sm" w="sm" type="none"/>
          </a:ln>
        </p:spPr>
      </p:pic>
      <p:sp>
        <p:nvSpPr>
          <p:cNvPr id="2174" name="Google Shape;2174;p70"/>
          <p:cNvSpPr txBox="1"/>
          <p:nvPr/>
        </p:nvSpPr>
        <p:spPr>
          <a:xfrm>
            <a:off x="5760975" y="808975"/>
            <a:ext cx="31899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Lexend Light"/>
                <a:ea typeface="Lexend Light"/>
                <a:cs typeface="Lexend Light"/>
                <a:sym typeface="Lexend Light"/>
              </a:rPr>
              <a:t>While not strictly necessary to solve this question, some of you might have calculated how long it takes for the blue car to reach the speed camera. This is the correct result if you did so:</a:t>
            </a:r>
            <a:endParaRPr sz="1300">
              <a:solidFill>
                <a:schemeClr val="dk1"/>
              </a:solidFill>
              <a:latin typeface="Lexend Light"/>
              <a:ea typeface="Lexend Light"/>
              <a:cs typeface="Lexend Light"/>
              <a:sym typeface="Lexend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sp>
        <p:nvSpPr>
          <p:cNvPr id="2179" name="Google Shape;2179;p71"/>
          <p:cNvSpPr txBox="1"/>
          <p:nvPr>
            <p:ph type="title"/>
          </p:nvPr>
        </p:nvSpPr>
        <p:spPr>
          <a:xfrm>
            <a:off x="208725" y="344175"/>
            <a:ext cx="53409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4000"/>
              <a:t>Solution 4</a:t>
            </a:r>
            <a:endParaRPr sz="4000"/>
          </a:p>
        </p:txBody>
      </p:sp>
      <p:sp>
        <p:nvSpPr>
          <p:cNvPr id="2180" name="Google Shape;2180;p71"/>
          <p:cNvSpPr txBox="1"/>
          <p:nvPr/>
        </p:nvSpPr>
        <p:spPr>
          <a:xfrm>
            <a:off x="7526275" y="3367150"/>
            <a:ext cx="1632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solidFill>
                <a:schemeClr val="dk1"/>
              </a:solidFill>
              <a:latin typeface="Lexend Light"/>
              <a:ea typeface="Lexend Light"/>
              <a:cs typeface="Lexend Light"/>
              <a:sym typeface="Lexend Light"/>
            </a:endParaRPr>
          </a:p>
        </p:txBody>
      </p:sp>
      <p:pic>
        <p:nvPicPr>
          <p:cNvPr id="2181" name="Google Shape;2181;p71"/>
          <p:cNvPicPr preferRelativeResize="0"/>
          <p:nvPr/>
        </p:nvPicPr>
        <p:blipFill>
          <a:blip r:embed="rId3">
            <a:alphaModFix/>
          </a:blip>
          <a:stretch>
            <a:fillRect/>
          </a:stretch>
        </p:blipFill>
        <p:spPr>
          <a:xfrm>
            <a:off x="152400" y="1512375"/>
            <a:ext cx="4150525" cy="3360300"/>
          </a:xfrm>
          <a:prstGeom prst="rect">
            <a:avLst/>
          </a:prstGeom>
          <a:noFill/>
          <a:ln>
            <a:noFill/>
          </a:ln>
        </p:spPr>
      </p:pic>
      <p:pic>
        <p:nvPicPr>
          <p:cNvPr id="2182" name="Google Shape;2182;p71"/>
          <p:cNvPicPr preferRelativeResize="0"/>
          <p:nvPr/>
        </p:nvPicPr>
        <p:blipFill>
          <a:blip r:embed="rId4">
            <a:alphaModFix/>
          </a:blip>
          <a:stretch>
            <a:fillRect/>
          </a:stretch>
        </p:blipFill>
        <p:spPr>
          <a:xfrm>
            <a:off x="4455325" y="1512375"/>
            <a:ext cx="4216973" cy="3360300"/>
          </a:xfrm>
          <a:prstGeom prst="rect">
            <a:avLst/>
          </a:prstGeom>
          <a:noFill/>
          <a:ln>
            <a:noFill/>
          </a:ln>
        </p:spPr>
      </p:pic>
      <p:sp>
        <p:nvSpPr>
          <p:cNvPr id="2183" name="Google Shape;2183;p71"/>
          <p:cNvSpPr txBox="1"/>
          <p:nvPr/>
        </p:nvSpPr>
        <p:spPr>
          <a:xfrm>
            <a:off x="6737100" y="3367150"/>
            <a:ext cx="185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Lexend Light"/>
                <a:ea typeface="Lexend Light"/>
                <a:cs typeface="Lexend Light"/>
                <a:sym typeface="Lexend Light"/>
              </a:rPr>
              <a:t>Difference in differences = 1 seconds</a:t>
            </a:r>
            <a:endParaRPr sz="800">
              <a:solidFill>
                <a:schemeClr val="dk1"/>
              </a:solidFill>
              <a:latin typeface="Lexend Light"/>
              <a:ea typeface="Lexend Light"/>
              <a:cs typeface="Lexend Light"/>
              <a:sym typeface="Lexend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72"/>
          <p:cNvSpPr txBox="1"/>
          <p:nvPr>
            <p:ph type="title"/>
          </p:nvPr>
        </p:nvSpPr>
        <p:spPr>
          <a:xfrm>
            <a:off x="208725" y="344175"/>
            <a:ext cx="53409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4000"/>
              <a:t>Exercise 5</a:t>
            </a:r>
            <a:endParaRPr sz="4000"/>
          </a:p>
        </p:txBody>
      </p:sp>
      <p:pic>
        <p:nvPicPr>
          <p:cNvPr id="2189" name="Google Shape;2189;p72"/>
          <p:cNvPicPr preferRelativeResize="0"/>
          <p:nvPr/>
        </p:nvPicPr>
        <p:blipFill>
          <a:blip r:embed="rId3">
            <a:alphaModFix/>
          </a:blip>
          <a:stretch>
            <a:fillRect/>
          </a:stretch>
        </p:blipFill>
        <p:spPr>
          <a:xfrm>
            <a:off x="167325" y="1657750"/>
            <a:ext cx="8839201" cy="286926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73"/>
          <p:cNvSpPr txBox="1"/>
          <p:nvPr>
            <p:ph idx="1" type="body"/>
          </p:nvPr>
        </p:nvSpPr>
        <p:spPr>
          <a:xfrm>
            <a:off x="7895425" y="-39600"/>
            <a:ext cx="1138500" cy="3078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r>
              <a:rPr lang="en"/>
              <a:t>`</a:t>
            </a:r>
            <a:endParaRPr/>
          </a:p>
        </p:txBody>
      </p:sp>
      <p:sp>
        <p:nvSpPr>
          <p:cNvPr id="2195" name="Google Shape;2195;p73"/>
          <p:cNvSpPr txBox="1"/>
          <p:nvPr>
            <p:ph idx="2" type="subTitle"/>
          </p:nvPr>
        </p:nvSpPr>
        <p:spPr>
          <a:xfrm>
            <a:off x="5767125" y="268200"/>
            <a:ext cx="3238500" cy="10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exend"/>
                <a:ea typeface="Lexend"/>
                <a:cs typeface="Lexend"/>
                <a:sym typeface="Lexend"/>
              </a:rPr>
              <a:t>Answer = 9 x 1 second = 9 seconds</a:t>
            </a:r>
            <a:endParaRPr b="1">
              <a:latin typeface="Lexend"/>
              <a:ea typeface="Lexend"/>
              <a:cs typeface="Lexend"/>
              <a:sym typeface="Lexend"/>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trick is to understand that the first car does not have a delay, after that you can just multiply the delay (1 second) by the number of cars</a:t>
            </a:r>
            <a:endParaRPr/>
          </a:p>
        </p:txBody>
      </p:sp>
      <p:sp>
        <p:nvSpPr>
          <p:cNvPr id="2196" name="Google Shape;2196;p73"/>
          <p:cNvSpPr txBox="1"/>
          <p:nvPr>
            <p:ph type="title"/>
          </p:nvPr>
        </p:nvSpPr>
        <p:spPr>
          <a:xfrm>
            <a:off x="208725" y="344175"/>
            <a:ext cx="53409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4000"/>
              <a:t>Solution 5</a:t>
            </a:r>
            <a:endParaRPr sz="4000"/>
          </a:p>
        </p:txBody>
      </p:sp>
      <p:pic>
        <p:nvPicPr>
          <p:cNvPr id="2197" name="Google Shape;2197;p73"/>
          <p:cNvPicPr preferRelativeResize="0"/>
          <p:nvPr/>
        </p:nvPicPr>
        <p:blipFill>
          <a:blip r:embed="rId3">
            <a:alphaModFix/>
          </a:blip>
          <a:stretch>
            <a:fillRect/>
          </a:stretch>
        </p:blipFill>
        <p:spPr>
          <a:xfrm>
            <a:off x="343887" y="1512375"/>
            <a:ext cx="3976173" cy="3140900"/>
          </a:xfrm>
          <a:prstGeom prst="rect">
            <a:avLst/>
          </a:prstGeom>
          <a:noFill/>
          <a:ln>
            <a:noFill/>
          </a:ln>
        </p:spPr>
      </p:pic>
      <p:pic>
        <p:nvPicPr>
          <p:cNvPr id="2198" name="Google Shape;2198;p73"/>
          <p:cNvPicPr preferRelativeResize="0"/>
          <p:nvPr/>
        </p:nvPicPr>
        <p:blipFill>
          <a:blip r:embed="rId4">
            <a:alphaModFix/>
          </a:blip>
          <a:stretch>
            <a:fillRect/>
          </a:stretch>
        </p:blipFill>
        <p:spPr>
          <a:xfrm>
            <a:off x="4739325" y="1512375"/>
            <a:ext cx="4024500" cy="31409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37" name="Shape 1937"/>
        <p:cNvGrpSpPr/>
        <p:nvPr/>
      </p:nvGrpSpPr>
      <p:grpSpPr>
        <a:xfrm>
          <a:off x="0" y="0"/>
          <a:ext cx="0" cy="0"/>
          <a:chOff x="0" y="0"/>
          <a:chExt cx="0" cy="0"/>
        </a:xfrm>
      </p:grpSpPr>
      <p:pic>
        <p:nvPicPr>
          <p:cNvPr id="1938" name="Google Shape;1938;p47"/>
          <p:cNvPicPr preferRelativeResize="0"/>
          <p:nvPr/>
        </p:nvPicPr>
        <p:blipFill>
          <a:blip r:embed="rId3">
            <a:alphaModFix/>
          </a:blip>
          <a:stretch>
            <a:fillRect/>
          </a:stretch>
        </p:blipFill>
        <p:spPr>
          <a:xfrm>
            <a:off x="4912596" y="2958050"/>
            <a:ext cx="3614178" cy="2005200"/>
          </a:xfrm>
          <a:prstGeom prst="rect">
            <a:avLst/>
          </a:prstGeom>
          <a:noFill/>
          <a:ln>
            <a:noFill/>
          </a:ln>
        </p:spPr>
      </p:pic>
      <p:sp>
        <p:nvSpPr>
          <p:cNvPr id="1939" name="Google Shape;1939;p47"/>
          <p:cNvSpPr txBox="1"/>
          <p:nvPr>
            <p:ph idx="4294967295" type="title"/>
          </p:nvPr>
        </p:nvSpPr>
        <p:spPr>
          <a:xfrm>
            <a:off x="208725" y="344175"/>
            <a:ext cx="5340900" cy="20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000"/>
              <a:t>The challenge…</a:t>
            </a:r>
            <a:endParaRPr sz="4000"/>
          </a:p>
        </p:txBody>
      </p:sp>
      <p:pic>
        <p:nvPicPr>
          <p:cNvPr id="1940" name="Google Shape;1940;p47"/>
          <p:cNvPicPr preferRelativeResize="0"/>
          <p:nvPr/>
        </p:nvPicPr>
        <p:blipFill>
          <a:blip r:embed="rId4">
            <a:alphaModFix/>
          </a:blip>
          <a:stretch>
            <a:fillRect/>
          </a:stretch>
        </p:blipFill>
        <p:spPr>
          <a:xfrm>
            <a:off x="7001888" y="498653"/>
            <a:ext cx="1524899" cy="2033183"/>
          </a:xfrm>
          <a:prstGeom prst="rect">
            <a:avLst/>
          </a:prstGeom>
          <a:noFill/>
          <a:ln>
            <a:noFill/>
          </a:ln>
        </p:spPr>
      </p:pic>
      <p:pic>
        <p:nvPicPr>
          <p:cNvPr id="1941" name="Google Shape;1941;p47"/>
          <p:cNvPicPr preferRelativeResize="0"/>
          <p:nvPr/>
        </p:nvPicPr>
        <p:blipFill>
          <a:blip r:embed="rId5">
            <a:alphaModFix/>
          </a:blip>
          <a:stretch>
            <a:fillRect/>
          </a:stretch>
        </p:blipFill>
        <p:spPr>
          <a:xfrm>
            <a:off x="617213" y="2473913"/>
            <a:ext cx="3422821" cy="24893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sp>
        <p:nvSpPr>
          <p:cNvPr id="2203" name="Google Shape;2203;p74"/>
          <p:cNvSpPr txBox="1"/>
          <p:nvPr>
            <p:ph type="title"/>
          </p:nvPr>
        </p:nvSpPr>
        <p:spPr>
          <a:xfrm>
            <a:off x="1027500" y="538000"/>
            <a:ext cx="7089000" cy="13482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4200"/>
              <a:t>But, this is not very realistic, right?</a:t>
            </a:r>
            <a:endParaRPr sz="4200"/>
          </a:p>
        </p:txBody>
      </p:sp>
      <p:sp>
        <p:nvSpPr>
          <p:cNvPr id="2204" name="Google Shape;2204;p74"/>
          <p:cNvSpPr txBox="1"/>
          <p:nvPr/>
        </p:nvSpPr>
        <p:spPr>
          <a:xfrm>
            <a:off x="2336850" y="2183375"/>
            <a:ext cx="4470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Lexend Light"/>
                <a:ea typeface="Lexend Light"/>
                <a:cs typeface="Lexend Light"/>
                <a:sym typeface="Lexend Light"/>
              </a:rPr>
              <a:t>- </a:t>
            </a:r>
            <a:r>
              <a:rPr lang="en" sz="1200">
                <a:solidFill>
                  <a:schemeClr val="dk1"/>
                </a:solidFill>
                <a:latin typeface="Lexend Light"/>
                <a:ea typeface="Lexend Light"/>
                <a:cs typeface="Lexend Light"/>
                <a:sym typeface="Lexend Light"/>
              </a:rPr>
              <a:t>Drivers don’t match the speed of the car in front perfectly</a:t>
            </a:r>
            <a:endParaRPr sz="12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1200">
                <a:solidFill>
                  <a:schemeClr val="dk1"/>
                </a:solidFill>
                <a:latin typeface="Lexend Light"/>
                <a:ea typeface="Lexend Light"/>
                <a:cs typeface="Lexend Light"/>
                <a:sym typeface="Lexend Light"/>
              </a:rPr>
              <a:t>- They also don’t keep perfect distances!</a:t>
            </a:r>
            <a:endParaRPr sz="12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800">
              <a:solidFill>
                <a:schemeClr val="dk1"/>
              </a:solidFill>
              <a:latin typeface="Lexend Light"/>
              <a:ea typeface="Lexend Light"/>
              <a:cs typeface="Lexend Light"/>
              <a:sym typeface="Lexend Light"/>
            </a:endParaRPr>
          </a:p>
        </p:txBody>
      </p:sp>
      <p:sp>
        <p:nvSpPr>
          <p:cNvPr id="2205" name="Google Shape;2205;p74"/>
          <p:cNvSpPr txBox="1"/>
          <p:nvPr/>
        </p:nvSpPr>
        <p:spPr>
          <a:xfrm>
            <a:off x="2336850" y="3160475"/>
            <a:ext cx="4961700" cy="1610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Lexend"/>
                <a:ea typeface="Lexend"/>
                <a:cs typeface="Lexend"/>
                <a:sym typeface="Lexend"/>
              </a:rPr>
              <a:t>How can you calculate how much delayed the 10th car will be if </a:t>
            </a:r>
            <a:endParaRPr sz="1200">
              <a:solidFill>
                <a:schemeClr val="dk1"/>
              </a:solidFill>
              <a:latin typeface="Lexend"/>
              <a:ea typeface="Lexend"/>
              <a:cs typeface="Lexend"/>
              <a:sym typeface="Lexend"/>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Lexend"/>
                <a:ea typeface="Lexend"/>
                <a:cs typeface="Lexend"/>
                <a:sym typeface="Lexend"/>
              </a:rPr>
              <a:t>every driver has a different:</a:t>
            </a:r>
            <a:endParaRPr sz="1200">
              <a:solidFill>
                <a:schemeClr val="dk1"/>
              </a:solidFill>
              <a:latin typeface="Lexend"/>
              <a:ea typeface="Lexend"/>
              <a:cs typeface="Lexend"/>
              <a:sym typeface="Lexend"/>
            </a:endParaRPr>
          </a:p>
          <a:p>
            <a:pPr indent="-304800" lvl="0" marL="457200" rtl="0" algn="l">
              <a:lnSpc>
                <a:spcPct val="115000"/>
              </a:lnSpc>
              <a:spcBef>
                <a:spcPts val="0"/>
              </a:spcBef>
              <a:spcAft>
                <a:spcPts val="0"/>
              </a:spcAft>
              <a:buClr>
                <a:schemeClr val="dk1"/>
              </a:buClr>
              <a:buSzPts val="1200"/>
              <a:buFont typeface="Lexend"/>
              <a:buChar char="●"/>
            </a:pPr>
            <a:r>
              <a:rPr lang="en" sz="1200">
                <a:solidFill>
                  <a:schemeClr val="dk1"/>
                </a:solidFill>
                <a:latin typeface="Lexend"/>
                <a:ea typeface="Lexend"/>
                <a:cs typeface="Lexend"/>
                <a:sym typeface="Lexend"/>
              </a:rPr>
              <a:t>Reaction speed </a:t>
            </a:r>
            <a:endParaRPr sz="1200">
              <a:solidFill>
                <a:schemeClr val="dk1"/>
              </a:solidFill>
              <a:latin typeface="Lexend"/>
              <a:ea typeface="Lexend"/>
              <a:cs typeface="Lexend"/>
              <a:sym typeface="Lexend"/>
            </a:endParaRPr>
          </a:p>
          <a:p>
            <a:pPr indent="-304800" lvl="0" marL="457200" rtl="0" algn="l">
              <a:lnSpc>
                <a:spcPct val="115000"/>
              </a:lnSpc>
              <a:spcBef>
                <a:spcPts val="0"/>
              </a:spcBef>
              <a:spcAft>
                <a:spcPts val="0"/>
              </a:spcAft>
              <a:buClr>
                <a:schemeClr val="dk1"/>
              </a:buClr>
              <a:buSzPts val="1200"/>
              <a:buFont typeface="Lexend"/>
              <a:buChar char="●"/>
            </a:pPr>
            <a:r>
              <a:rPr lang="en" sz="1200">
                <a:solidFill>
                  <a:schemeClr val="dk1"/>
                </a:solidFill>
                <a:latin typeface="Lexend"/>
                <a:ea typeface="Lexend"/>
                <a:cs typeface="Lexend"/>
                <a:sym typeface="Lexend"/>
              </a:rPr>
              <a:t>Acceleration</a:t>
            </a:r>
            <a:endParaRPr sz="1200">
              <a:solidFill>
                <a:schemeClr val="dk1"/>
              </a:solidFill>
              <a:latin typeface="Lexend"/>
              <a:ea typeface="Lexend"/>
              <a:cs typeface="Lexend"/>
              <a:sym typeface="Lexend"/>
            </a:endParaRPr>
          </a:p>
          <a:p>
            <a:pPr indent="-304800" lvl="0" marL="457200" rtl="0" algn="l">
              <a:lnSpc>
                <a:spcPct val="115000"/>
              </a:lnSpc>
              <a:spcBef>
                <a:spcPts val="0"/>
              </a:spcBef>
              <a:spcAft>
                <a:spcPts val="0"/>
              </a:spcAft>
              <a:buClr>
                <a:schemeClr val="dk1"/>
              </a:buClr>
              <a:buSzPts val="1200"/>
              <a:buFont typeface="Lexend"/>
              <a:buChar char="●"/>
            </a:pPr>
            <a:r>
              <a:rPr lang="en" sz="1200">
                <a:solidFill>
                  <a:schemeClr val="dk1"/>
                </a:solidFill>
                <a:latin typeface="Lexend"/>
                <a:ea typeface="Lexend"/>
                <a:cs typeface="Lexend"/>
                <a:sym typeface="Lexend"/>
              </a:rPr>
              <a:t>Comfortable distance of driving behind the previous car</a:t>
            </a:r>
            <a:endParaRPr sz="1200">
              <a:solidFill>
                <a:schemeClr val="dk1"/>
              </a:solidFill>
              <a:latin typeface="Lexend"/>
              <a:ea typeface="Lexend"/>
              <a:cs typeface="Lexend"/>
              <a:sym typeface="Lexend"/>
            </a:endParaRPr>
          </a:p>
          <a:p>
            <a:pPr indent="0" lvl="0" marL="0" rtl="0" algn="l">
              <a:lnSpc>
                <a:spcPct val="120000"/>
              </a:lnSpc>
              <a:spcBef>
                <a:spcPts val="0"/>
              </a:spcBef>
              <a:spcAft>
                <a:spcPts val="0"/>
              </a:spcAft>
              <a:buNone/>
            </a:pPr>
            <a:r>
              <a:t/>
            </a:r>
            <a:endParaRPr sz="12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800">
              <a:solidFill>
                <a:schemeClr val="dk1"/>
              </a:solidFill>
              <a:latin typeface="Lexend Light"/>
              <a:ea typeface="Lexend Light"/>
              <a:cs typeface="Lexend Light"/>
              <a:sym typeface="Lexen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p75"/>
          <p:cNvSpPr txBox="1"/>
          <p:nvPr>
            <p:ph type="title"/>
          </p:nvPr>
        </p:nvSpPr>
        <p:spPr>
          <a:xfrm>
            <a:off x="208725" y="344175"/>
            <a:ext cx="8640900" cy="1376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4300"/>
              <a:t>This is something you can solve using programming!</a:t>
            </a:r>
            <a:endParaRPr sz="4300"/>
          </a:p>
        </p:txBody>
      </p:sp>
      <p:sp>
        <p:nvSpPr>
          <p:cNvPr id="2211" name="Google Shape;2211;p75"/>
          <p:cNvSpPr txBox="1"/>
          <p:nvPr/>
        </p:nvSpPr>
        <p:spPr>
          <a:xfrm>
            <a:off x="679800" y="2314925"/>
            <a:ext cx="67284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exend Light"/>
                <a:ea typeface="Lexend Light"/>
                <a:cs typeface="Lexend Light"/>
                <a:sym typeface="Lexend Light"/>
              </a:rPr>
              <a:t>The code has been written for you, and you can use it with making small adjustments.</a:t>
            </a:r>
            <a:endParaRPr sz="10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1000">
                <a:solidFill>
                  <a:schemeClr val="dk1"/>
                </a:solidFill>
                <a:latin typeface="Lexend Light"/>
                <a:ea typeface="Lexend Light"/>
                <a:cs typeface="Lexend Light"/>
                <a:sym typeface="Lexend Light"/>
              </a:rPr>
              <a:t>You can control three parameters for each of the 10 drivers:</a:t>
            </a:r>
            <a:endParaRPr sz="10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000">
              <a:solidFill>
                <a:schemeClr val="dk1"/>
              </a:solidFill>
              <a:latin typeface="Lexend Light"/>
              <a:ea typeface="Lexend Light"/>
              <a:cs typeface="Lexend Light"/>
              <a:sym typeface="Lexend Light"/>
            </a:endParaRPr>
          </a:p>
          <a:p>
            <a:pPr indent="-292100" lvl="0" marL="457200" rtl="0" algn="l">
              <a:spcBef>
                <a:spcPts val="0"/>
              </a:spcBef>
              <a:spcAft>
                <a:spcPts val="0"/>
              </a:spcAft>
              <a:buClr>
                <a:schemeClr val="dk1"/>
              </a:buClr>
              <a:buSzPts val="1000"/>
              <a:buFont typeface="Lexend Light"/>
              <a:buChar char="-"/>
            </a:pPr>
            <a:r>
              <a:rPr lang="en" sz="1000">
                <a:solidFill>
                  <a:schemeClr val="dk1"/>
                </a:solidFill>
                <a:latin typeface="Lexend Light"/>
                <a:ea typeface="Lexend Light"/>
                <a:cs typeface="Lexend Light"/>
                <a:sym typeface="Lexend Light"/>
              </a:rPr>
              <a:t>R</a:t>
            </a:r>
            <a:r>
              <a:rPr lang="en" sz="1000">
                <a:solidFill>
                  <a:schemeClr val="dk1"/>
                </a:solidFill>
                <a:latin typeface="Lexend Light"/>
                <a:ea typeface="Lexend Light"/>
                <a:cs typeface="Lexend Light"/>
                <a:sym typeface="Lexend Light"/>
              </a:rPr>
              <a:t>ecklessness</a:t>
            </a:r>
            <a:r>
              <a:rPr lang="en" sz="1000">
                <a:solidFill>
                  <a:schemeClr val="dk1"/>
                </a:solidFill>
                <a:latin typeface="Lexend Light"/>
                <a:ea typeface="Lexend Light"/>
                <a:cs typeface="Lexend Light"/>
                <a:sym typeface="Lexend Light"/>
              </a:rPr>
              <a:t> : more reckless means more acceleration and shorter distance between cars</a:t>
            </a:r>
            <a:endParaRPr sz="1000">
              <a:solidFill>
                <a:schemeClr val="dk1"/>
              </a:solidFill>
              <a:latin typeface="Lexend Light"/>
              <a:ea typeface="Lexend Light"/>
              <a:cs typeface="Lexend Light"/>
              <a:sym typeface="Lexend Light"/>
            </a:endParaRPr>
          </a:p>
          <a:p>
            <a:pPr indent="0" lvl="0" marL="457200" rtl="0" algn="l">
              <a:spcBef>
                <a:spcPts val="0"/>
              </a:spcBef>
              <a:spcAft>
                <a:spcPts val="0"/>
              </a:spcAft>
              <a:buNone/>
            </a:pPr>
            <a:r>
              <a:rPr lang="en" sz="1000">
                <a:solidFill>
                  <a:schemeClr val="dk1"/>
                </a:solidFill>
                <a:latin typeface="Lexend Light"/>
                <a:ea typeface="Lexend Light"/>
                <a:cs typeface="Lexend Light"/>
                <a:sym typeface="Lexend Light"/>
              </a:rPr>
              <a:t>Choose on a scale 1-10</a:t>
            </a:r>
            <a:endParaRPr sz="10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000">
              <a:solidFill>
                <a:schemeClr val="dk1"/>
              </a:solidFill>
              <a:latin typeface="Lexend Light"/>
              <a:ea typeface="Lexend Light"/>
              <a:cs typeface="Lexend Light"/>
              <a:sym typeface="Lexend Light"/>
            </a:endParaRPr>
          </a:p>
          <a:p>
            <a:pPr indent="-292100" lvl="0" marL="457200" rtl="0" algn="l">
              <a:spcBef>
                <a:spcPts val="0"/>
              </a:spcBef>
              <a:spcAft>
                <a:spcPts val="0"/>
              </a:spcAft>
              <a:buClr>
                <a:schemeClr val="dk1"/>
              </a:buClr>
              <a:buSzPts val="1000"/>
              <a:buFont typeface="Lexend Light"/>
              <a:buChar char="-"/>
            </a:pPr>
            <a:r>
              <a:rPr lang="en" sz="1000">
                <a:solidFill>
                  <a:schemeClr val="dk1"/>
                </a:solidFill>
                <a:latin typeface="Lexend Light"/>
                <a:ea typeface="Lexend Light"/>
                <a:cs typeface="Lexend Light"/>
                <a:sym typeface="Lexend Light"/>
              </a:rPr>
              <a:t>Driver reaction speed</a:t>
            </a:r>
            <a:endParaRPr sz="1000">
              <a:solidFill>
                <a:schemeClr val="dk1"/>
              </a:solidFill>
              <a:latin typeface="Lexend Light"/>
              <a:ea typeface="Lexend Light"/>
              <a:cs typeface="Lexend Light"/>
              <a:sym typeface="Lexend Light"/>
            </a:endParaRPr>
          </a:p>
          <a:p>
            <a:pPr indent="0" lvl="0" marL="457200" rtl="0" algn="l">
              <a:spcBef>
                <a:spcPts val="0"/>
              </a:spcBef>
              <a:spcAft>
                <a:spcPts val="0"/>
              </a:spcAft>
              <a:buNone/>
            </a:pPr>
            <a:r>
              <a:rPr lang="en" sz="1000">
                <a:solidFill>
                  <a:schemeClr val="dk1"/>
                </a:solidFill>
                <a:latin typeface="Lexend Light"/>
                <a:ea typeface="Lexend Light"/>
                <a:cs typeface="Lexend Light"/>
                <a:sym typeface="Lexend Light"/>
              </a:rPr>
              <a:t>Choose on a scale of 0.2 seconds-2 seconds</a:t>
            </a:r>
            <a:endParaRPr sz="1000">
              <a:solidFill>
                <a:schemeClr val="dk1"/>
              </a:solidFill>
              <a:latin typeface="Lexend Light"/>
              <a:ea typeface="Lexend Light"/>
              <a:cs typeface="Lexend Light"/>
              <a:sym typeface="Lexend Light"/>
            </a:endParaRPr>
          </a:p>
          <a:p>
            <a:pPr indent="0" lvl="0" marL="457200" rtl="0" algn="l">
              <a:spcBef>
                <a:spcPts val="0"/>
              </a:spcBef>
              <a:spcAft>
                <a:spcPts val="0"/>
              </a:spcAft>
              <a:buNone/>
            </a:pPr>
            <a:r>
              <a:t/>
            </a:r>
            <a:endParaRPr sz="1000">
              <a:solidFill>
                <a:schemeClr val="dk1"/>
              </a:solidFill>
              <a:latin typeface="Lexend Light"/>
              <a:ea typeface="Lexend Light"/>
              <a:cs typeface="Lexend Light"/>
              <a:sym typeface="Lexend Light"/>
            </a:endParaRPr>
          </a:p>
          <a:p>
            <a:pPr indent="0" lvl="0" marL="457200" rtl="0" algn="l">
              <a:spcBef>
                <a:spcPts val="0"/>
              </a:spcBef>
              <a:spcAft>
                <a:spcPts val="0"/>
              </a:spcAft>
              <a:buNone/>
            </a:pPr>
            <a:r>
              <a:t/>
            </a:r>
            <a:endParaRPr sz="10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1000">
                <a:solidFill>
                  <a:schemeClr val="dk1"/>
                </a:solidFill>
                <a:latin typeface="Lexend Light"/>
                <a:ea typeface="Lexend Light"/>
                <a:cs typeface="Lexend Light"/>
                <a:sym typeface="Lexend Light"/>
              </a:rPr>
              <a:t>Consider different scenarios, play around with the parameters</a:t>
            </a:r>
            <a:endParaRPr sz="10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000">
              <a:solidFill>
                <a:schemeClr val="dk1"/>
              </a:solidFill>
              <a:latin typeface="Lexend Light"/>
              <a:ea typeface="Lexend Light"/>
              <a:cs typeface="Lexend Light"/>
              <a:sym typeface="Lexend Light"/>
            </a:endParaRPr>
          </a:p>
          <a:p>
            <a:pPr indent="0" lvl="0" marL="0" rtl="0" algn="l">
              <a:spcBef>
                <a:spcPts val="0"/>
              </a:spcBef>
              <a:spcAft>
                <a:spcPts val="0"/>
              </a:spcAft>
              <a:buNone/>
            </a:pPr>
            <a:r>
              <a:rPr b="1" lang="en" sz="1000">
                <a:solidFill>
                  <a:schemeClr val="dk1"/>
                </a:solidFill>
                <a:latin typeface="Lexend"/>
                <a:ea typeface="Lexend"/>
                <a:cs typeface="Lexend"/>
                <a:sym typeface="Lexend"/>
              </a:rPr>
              <a:t>Challenge: come up with “</a:t>
            </a:r>
            <a:r>
              <a:rPr b="1" lang="en" sz="1000">
                <a:solidFill>
                  <a:schemeClr val="dk1"/>
                </a:solidFill>
                <a:latin typeface="Lexend"/>
                <a:ea typeface="Lexend"/>
                <a:cs typeface="Lexend"/>
                <a:sym typeface="Lexend"/>
              </a:rPr>
              <a:t>realistic”</a:t>
            </a:r>
            <a:r>
              <a:rPr b="1" lang="en" sz="1000">
                <a:solidFill>
                  <a:schemeClr val="dk1"/>
                </a:solidFill>
                <a:latin typeface="Lexend"/>
                <a:ea typeface="Lexend"/>
                <a:cs typeface="Lexend"/>
                <a:sym typeface="Lexend"/>
              </a:rPr>
              <a:t> values for reaction speeds. Run some simulations and find out what is the mix of drivers which gives best results in terms of delay</a:t>
            </a:r>
            <a:endParaRPr b="1" sz="1000">
              <a:solidFill>
                <a:schemeClr val="dk1"/>
              </a:solidFill>
              <a:latin typeface="Lexend"/>
              <a:ea typeface="Lexend"/>
              <a:cs typeface="Lexend"/>
              <a:sym typeface="Lexend"/>
            </a:endParaRPr>
          </a:p>
          <a:p>
            <a:pPr indent="0" lvl="0" marL="0" rtl="0" algn="l">
              <a:spcBef>
                <a:spcPts val="0"/>
              </a:spcBef>
              <a:spcAft>
                <a:spcPts val="0"/>
              </a:spcAft>
              <a:buNone/>
            </a:pPr>
            <a:r>
              <a:rPr b="1" lang="en" sz="1000">
                <a:solidFill>
                  <a:schemeClr val="dk1"/>
                </a:solidFill>
                <a:latin typeface="Lexend"/>
                <a:ea typeface="Lexend"/>
                <a:cs typeface="Lexend"/>
                <a:sym typeface="Lexend"/>
              </a:rPr>
              <a:t>You can make use of the previous code for plotting if you want to!</a:t>
            </a:r>
            <a:endParaRPr b="1" sz="1000">
              <a:solidFill>
                <a:schemeClr val="dk1"/>
              </a:solidFill>
              <a:latin typeface="Lexend"/>
              <a:ea typeface="Lexend"/>
              <a:cs typeface="Lexend"/>
              <a:sym typeface="Lexen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pic>
        <p:nvPicPr>
          <p:cNvPr id="2216" name="Google Shape;2216;p76"/>
          <p:cNvPicPr preferRelativeResize="0"/>
          <p:nvPr/>
        </p:nvPicPr>
        <p:blipFill>
          <a:blip r:embed="rId3">
            <a:alphaModFix/>
          </a:blip>
          <a:stretch>
            <a:fillRect/>
          </a:stretch>
        </p:blipFill>
        <p:spPr>
          <a:xfrm>
            <a:off x="229225" y="1027274"/>
            <a:ext cx="3186250" cy="1873601"/>
          </a:xfrm>
          <a:prstGeom prst="rect">
            <a:avLst/>
          </a:prstGeom>
          <a:noFill/>
          <a:ln>
            <a:noFill/>
          </a:ln>
        </p:spPr>
      </p:pic>
      <p:grpSp>
        <p:nvGrpSpPr>
          <p:cNvPr id="2217" name="Google Shape;2217;p76"/>
          <p:cNvGrpSpPr/>
          <p:nvPr/>
        </p:nvGrpSpPr>
        <p:grpSpPr>
          <a:xfrm>
            <a:off x="3342539" y="2309300"/>
            <a:ext cx="5801458" cy="2834191"/>
            <a:chOff x="2240525" y="425740"/>
            <a:chExt cx="7465523" cy="4203784"/>
          </a:xfrm>
        </p:grpSpPr>
        <p:pic>
          <p:nvPicPr>
            <p:cNvPr id="2218" name="Google Shape;2218;p76"/>
            <p:cNvPicPr preferRelativeResize="0"/>
            <p:nvPr/>
          </p:nvPicPr>
          <p:blipFill>
            <a:blip r:embed="rId4">
              <a:alphaModFix/>
            </a:blip>
            <a:stretch>
              <a:fillRect/>
            </a:stretch>
          </p:blipFill>
          <p:spPr>
            <a:xfrm>
              <a:off x="2240525" y="513975"/>
              <a:ext cx="7465523" cy="4115549"/>
            </a:xfrm>
            <a:prstGeom prst="rect">
              <a:avLst/>
            </a:prstGeom>
            <a:noFill/>
            <a:ln>
              <a:noFill/>
            </a:ln>
          </p:spPr>
        </p:pic>
        <p:pic>
          <p:nvPicPr>
            <p:cNvPr id="2219" name="Google Shape;2219;p76"/>
            <p:cNvPicPr preferRelativeResize="0"/>
            <p:nvPr/>
          </p:nvPicPr>
          <p:blipFill>
            <a:blip r:embed="rId5">
              <a:alphaModFix/>
            </a:blip>
            <a:stretch>
              <a:fillRect/>
            </a:stretch>
          </p:blipFill>
          <p:spPr>
            <a:xfrm rot="1785384">
              <a:off x="4558137" y="3159844"/>
              <a:ext cx="345579" cy="287036"/>
            </a:xfrm>
            <a:prstGeom prst="rect">
              <a:avLst/>
            </a:prstGeom>
            <a:noFill/>
            <a:ln>
              <a:noFill/>
            </a:ln>
          </p:spPr>
        </p:pic>
        <p:pic>
          <p:nvPicPr>
            <p:cNvPr id="2220" name="Google Shape;2220;p76"/>
            <p:cNvPicPr preferRelativeResize="0"/>
            <p:nvPr/>
          </p:nvPicPr>
          <p:blipFill>
            <a:blip r:embed="rId5">
              <a:alphaModFix/>
            </a:blip>
            <a:stretch>
              <a:fillRect/>
            </a:stretch>
          </p:blipFill>
          <p:spPr>
            <a:xfrm rot="1614884">
              <a:off x="4255386" y="3745667"/>
              <a:ext cx="345579" cy="303816"/>
            </a:xfrm>
            <a:prstGeom prst="rect">
              <a:avLst/>
            </a:prstGeom>
            <a:noFill/>
            <a:ln>
              <a:noFill/>
            </a:ln>
          </p:spPr>
        </p:pic>
        <p:pic>
          <p:nvPicPr>
            <p:cNvPr id="2221" name="Google Shape;2221;p76"/>
            <p:cNvPicPr preferRelativeResize="0"/>
            <p:nvPr/>
          </p:nvPicPr>
          <p:blipFill>
            <a:blip r:embed="rId5">
              <a:alphaModFix/>
            </a:blip>
            <a:stretch>
              <a:fillRect/>
            </a:stretch>
          </p:blipFill>
          <p:spPr>
            <a:xfrm rot="288">
              <a:off x="5659611" y="3683917"/>
              <a:ext cx="345579" cy="303816"/>
            </a:xfrm>
            <a:prstGeom prst="rect">
              <a:avLst/>
            </a:prstGeom>
            <a:noFill/>
            <a:ln>
              <a:noFill/>
            </a:ln>
          </p:spPr>
        </p:pic>
        <p:pic>
          <p:nvPicPr>
            <p:cNvPr id="2222" name="Google Shape;2222;p76"/>
            <p:cNvPicPr preferRelativeResize="0"/>
            <p:nvPr/>
          </p:nvPicPr>
          <p:blipFill>
            <a:blip r:embed="rId5">
              <a:alphaModFix/>
            </a:blip>
            <a:stretch>
              <a:fillRect/>
            </a:stretch>
          </p:blipFill>
          <p:spPr>
            <a:xfrm rot="288">
              <a:off x="5939761" y="3807417"/>
              <a:ext cx="345579" cy="303816"/>
            </a:xfrm>
            <a:prstGeom prst="rect">
              <a:avLst/>
            </a:prstGeom>
            <a:noFill/>
            <a:ln>
              <a:noFill/>
            </a:ln>
          </p:spPr>
        </p:pic>
        <p:pic>
          <p:nvPicPr>
            <p:cNvPr id="2223" name="Google Shape;2223;p76"/>
            <p:cNvPicPr preferRelativeResize="0"/>
            <p:nvPr/>
          </p:nvPicPr>
          <p:blipFill>
            <a:blip r:embed="rId5">
              <a:alphaModFix/>
            </a:blip>
            <a:stretch>
              <a:fillRect/>
            </a:stretch>
          </p:blipFill>
          <p:spPr>
            <a:xfrm rot="-471391">
              <a:off x="5740036" y="3661742"/>
              <a:ext cx="345579" cy="303816"/>
            </a:xfrm>
            <a:prstGeom prst="rect">
              <a:avLst/>
            </a:prstGeom>
            <a:noFill/>
            <a:ln>
              <a:noFill/>
            </a:ln>
          </p:spPr>
        </p:pic>
        <p:pic>
          <p:nvPicPr>
            <p:cNvPr id="2224" name="Google Shape;2224;p76"/>
            <p:cNvPicPr preferRelativeResize="0"/>
            <p:nvPr/>
          </p:nvPicPr>
          <p:blipFill>
            <a:blip r:embed="rId5">
              <a:alphaModFix/>
            </a:blip>
            <a:stretch>
              <a:fillRect/>
            </a:stretch>
          </p:blipFill>
          <p:spPr>
            <a:xfrm rot="-2370249">
              <a:off x="6575345" y="3648370"/>
              <a:ext cx="345585" cy="351660"/>
            </a:xfrm>
            <a:prstGeom prst="rect">
              <a:avLst/>
            </a:prstGeom>
            <a:noFill/>
            <a:ln>
              <a:noFill/>
            </a:ln>
          </p:spPr>
        </p:pic>
        <p:pic>
          <p:nvPicPr>
            <p:cNvPr id="2225" name="Google Shape;2225;p76"/>
            <p:cNvPicPr preferRelativeResize="0"/>
            <p:nvPr/>
          </p:nvPicPr>
          <p:blipFill>
            <a:blip r:embed="rId5">
              <a:alphaModFix/>
            </a:blip>
            <a:stretch>
              <a:fillRect/>
            </a:stretch>
          </p:blipFill>
          <p:spPr>
            <a:xfrm rot="-458505">
              <a:off x="6796737" y="3506698"/>
              <a:ext cx="345575" cy="219775"/>
            </a:xfrm>
            <a:prstGeom prst="rect">
              <a:avLst/>
            </a:prstGeom>
            <a:noFill/>
            <a:ln>
              <a:noFill/>
            </a:ln>
          </p:spPr>
        </p:pic>
        <p:pic>
          <p:nvPicPr>
            <p:cNvPr id="2226" name="Google Shape;2226;p76"/>
            <p:cNvPicPr preferRelativeResize="0"/>
            <p:nvPr/>
          </p:nvPicPr>
          <p:blipFill>
            <a:blip r:embed="rId5">
              <a:alphaModFix/>
            </a:blip>
            <a:stretch>
              <a:fillRect/>
            </a:stretch>
          </p:blipFill>
          <p:spPr>
            <a:xfrm rot="-1574810">
              <a:off x="7947964" y="3603559"/>
              <a:ext cx="345597" cy="286104"/>
            </a:xfrm>
            <a:prstGeom prst="rect">
              <a:avLst/>
            </a:prstGeom>
            <a:noFill/>
            <a:ln>
              <a:noFill/>
            </a:ln>
          </p:spPr>
        </p:pic>
        <p:pic>
          <p:nvPicPr>
            <p:cNvPr id="2227" name="Google Shape;2227;p76"/>
            <p:cNvPicPr preferRelativeResize="0"/>
            <p:nvPr/>
          </p:nvPicPr>
          <p:blipFill>
            <a:blip r:embed="rId5">
              <a:alphaModFix/>
            </a:blip>
            <a:stretch>
              <a:fillRect/>
            </a:stretch>
          </p:blipFill>
          <p:spPr>
            <a:xfrm rot="-966850">
              <a:off x="8126714" y="2878784"/>
              <a:ext cx="345597" cy="286104"/>
            </a:xfrm>
            <a:prstGeom prst="rect">
              <a:avLst/>
            </a:prstGeom>
            <a:noFill/>
            <a:ln>
              <a:noFill/>
            </a:ln>
          </p:spPr>
        </p:pic>
        <p:pic>
          <p:nvPicPr>
            <p:cNvPr id="2228" name="Google Shape;2228;p76"/>
            <p:cNvPicPr preferRelativeResize="0"/>
            <p:nvPr/>
          </p:nvPicPr>
          <p:blipFill>
            <a:blip r:embed="rId5">
              <a:alphaModFix/>
            </a:blip>
            <a:stretch>
              <a:fillRect/>
            </a:stretch>
          </p:blipFill>
          <p:spPr>
            <a:xfrm rot="595583">
              <a:off x="8337051" y="2333809"/>
              <a:ext cx="345597" cy="286104"/>
            </a:xfrm>
            <a:prstGeom prst="rect">
              <a:avLst/>
            </a:prstGeom>
            <a:noFill/>
            <a:ln>
              <a:noFill/>
            </a:ln>
          </p:spPr>
        </p:pic>
        <p:pic>
          <p:nvPicPr>
            <p:cNvPr id="2229" name="Google Shape;2229;p76"/>
            <p:cNvPicPr preferRelativeResize="0"/>
            <p:nvPr/>
          </p:nvPicPr>
          <p:blipFill>
            <a:blip r:embed="rId5">
              <a:alphaModFix/>
            </a:blip>
            <a:stretch>
              <a:fillRect/>
            </a:stretch>
          </p:blipFill>
          <p:spPr>
            <a:xfrm rot="-1402976">
              <a:off x="6209803" y="2846868"/>
              <a:ext cx="345594" cy="304291"/>
            </a:xfrm>
            <a:prstGeom prst="rect">
              <a:avLst/>
            </a:prstGeom>
            <a:noFill/>
            <a:ln>
              <a:noFill/>
            </a:ln>
          </p:spPr>
        </p:pic>
        <p:pic>
          <p:nvPicPr>
            <p:cNvPr id="2230" name="Google Shape;2230;p76"/>
            <p:cNvPicPr preferRelativeResize="0"/>
            <p:nvPr/>
          </p:nvPicPr>
          <p:blipFill>
            <a:blip r:embed="rId5">
              <a:alphaModFix/>
            </a:blip>
            <a:stretch>
              <a:fillRect/>
            </a:stretch>
          </p:blipFill>
          <p:spPr>
            <a:xfrm rot="-2421377">
              <a:off x="4723503" y="2191793"/>
              <a:ext cx="345594" cy="304291"/>
            </a:xfrm>
            <a:prstGeom prst="rect">
              <a:avLst/>
            </a:prstGeom>
            <a:noFill/>
            <a:ln>
              <a:noFill/>
            </a:ln>
          </p:spPr>
        </p:pic>
        <p:pic>
          <p:nvPicPr>
            <p:cNvPr id="2231" name="Google Shape;2231;p76"/>
            <p:cNvPicPr preferRelativeResize="0"/>
            <p:nvPr/>
          </p:nvPicPr>
          <p:blipFill>
            <a:blip r:embed="rId5">
              <a:alphaModFix/>
            </a:blip>
            <a:stretch>
              <a:fillRect/>
            </a:stretch>
          </p:blipFill>
          <p:spPr>
            <a:xfrm rot="698204">
              <a:off x="6295253" y="1918768"/>
              <a:ext cx="345594" cy="304291"/>
            </a:xfrm>
            <a:prstGeom prst="rect">
              <a:avLst/>
            </a:prstGeom>
            <a:noFill/>
            <a:ln>
              <a:noFill/>
            </a:ln>
          </p:spPr>
        </p:pic>
        <p:pic>
          <p:nvPicPr>
            <p:cNvPr id="2232" name="Google Shape;2232;p76"/>
            <p:cNvPicPr preferRelativeResize="0"/>
            <p:nvPr/>
          </p:nvPicPr>
          <p:blipFill>
            <a:blip r:embed="rId5">
              <a:alphaModFix/>
            </a:blip>
            <a:stretch>
              <a:fillRect/>
            </a:stretch>
          </p:blipFill>
          <p:spPr>
            <a:xfrm rot="1988356">
              <a:off x="6963428" y="1634443"/>
              <a:ext cx="345594" cy="304291"/>
            </a:xfrm>
            <a:prstGeom prst="rect">
              <a:avLst/>
            </a:prstGeom>
            <a:noFill/>
            <a:ln>
              <a:noFill/>
            </a:ln>
          </p:spPr>
        </p:pic>
        <p:pic>
          <p:nvPicPr>
            <p:cNvPr id="2233" name="Google Shape;2233;p76"/>
            <p:cNvPicPr preferRelativeResize="0"/>
            <p:nvPr/>
          </p:nvPicPr>
          <p:blipFill>
            <a:blip r:embed="rId5">
              <a:alphaModFix/>
            </a:blip>
            <a:stretch>
              <a:fillRect/>
            </a:stretch>
          </p:blipFill>
          <p:spPr>
            <a:xfrm rot="1988356">
              <a:off x="7693128" y="1376468"/>
              <a:ext cx="345594" cy="304291"/>
            </a:xfrm>
            <a:prstGeom prst="rect">
              <a:avLst/>
            </a:prstGeom>
            <a:noFill/>
            <a:ln>
              <a:noFill/>
            </a:ln>
          </p:spPr>
        </p:pic>
        <p:pic>
          <p:nvPicPr>
            <p:cNvPr id="2234" name="Google Shape;2234;p76"/>
            <p:cNvPicPr preferRelativeResize="0"/>
            <p:nvPr/>
          </p:nvPicPr>
          <p:blipFill>
            <a:blip r:embed="rId5">
              <a:alphaModFix/>
            </a:blip>
            <a:stretch>
              <a:fillRect/>
            </a:stretch>
          </p:blipFill>
          <p:spPr>
            <a:xfrm rot="550">
              <a:off x="5518853" y="425768"/>
              <a:ext cx="345594" cy="304291"/>
            </a:xfrm>
            <a:prstGeom prst="rect">
              <a:avLst/>
            </a:prstGeom>
            <a:noFill/>
            <a:ln>
              <a:noFill/>
            </a:ln>
          </p:spPr>
        </p:pic>
        <p:pic>
          <p:nvPicPr>
            <p:cNvPr id="2235" name="Google Shape;2235;p76"/>
            <p:cNvPicPr preferRelativeResize="0"/>
            <p:nvPr/>
          </p:nvPicPr>
          <p:blipFill>
            <a:blip r:embed="rId5">
              <a:alphaModFix/>
            </a:blip>
            <a:stretch>
              <a:fillRect/>
            </a:stretch>
          </p:blipFill>
          <p:spPr>
            <a:xfrm rot="550">
              <a:off x="5864453" y="933880"/>
              <a:ext cx="345594" cy="304291"/>
            </a:xfrm>
            <a:prstGeom prst="rect">
              <a:avLst/>
            </a:prstGeom>
            <a:noFill/>
            <a:ln>
              <a:noFill/>
            </a:ln>
          </p:spPr>
        </p:pic>
        <p:pic>
          <p:nvPicPr>
            <p:cNvPr id="2236" name="Google Shape;2236;p76"/>
            <p:cNvPicPr preferRelativeResize="0"/>
            <p:nvPr/>
          </p:nvPicPr>
          <p:blipFill>
            <a:blip r:embed="rId5">
              <a:alphaModFix/>
            </a:blip>
            <a:stretch>
              <a:fillRect/>
            </a:stretch>
          </p:blipFill>
          <p:spPr>
            <a:xfrm rot="-1526327">
              <a:off x="5470228" y="1366205"/>
              <a:ext cx="345594" cy="304291"/>
            </a:xfrm>
            <a:prstGeom prst="rect">
              <a:avLst/>
            </a:prstGeom>
            <a:noFill/>
            <a:ln>
              <a:noFill/>
            </a:ln>
          </p:spPr>
        </p:pic>
        <p:pic>
          <p:nvPicPr>
            <p:cNvPr id="2237" name="Google Shape;2237;p76"/>
            <p:cNvPicPr preferRelativeResize="0"/>
            <p:nvPr/>
          </p:nvPicPr>
          <p:blipFill>
            <a:blip r:embed="rId5">
              <a:alphaModFix/>
            </a:blip>
            <a:stretch>
              <a:fillRect/>
            </a:stretch>
          </p:blipFill>
          <p:spPr>
            <a:xfrm rot="1581219">
              <a:off x="4436853" y="1721930"/>
              <a:ext cx="345594" cy="304291"/>
            </a:xfrm>
            <a:prstGeom prst="rect">
              <a:avLst/>
            </a:prstGeom>
            <a:noFill/>
            <a:ln>
              <a:noFill/>
            </a:ln>
          </p:spPr>
        </p:pic>
        <p:pic>
          <p:nvPicPr>
            <p:cNvPr id="2238" name="Google Shape;2238;p76"/>
            <p:cNvPicPr preferRelativeResize="0"/>
            <p:nvPr/>
          </p:nvPicPr>
          <p:blipFill>
            <a:blip r:embed="rId5">
              <a:alphaModFix/>
            </a:blip>
            <a:stretch>
              <a:fillRect/>
            </a:stretch>
          </p:blipFill>
          <p:spPr>
            <a:xfrm rot="-160850">
              <a:off x="4773974" y="1124373"/>
              <a:ext cx="350252" cy="304278"/>
            </a:xfrm>
            <a:prstGeom prst="rect">
              <a:avLst/>
            </a:prstGeom>
            <a:noFill/>
            <a:ln>
              <a:noFill/>
            </a:ln>
          </p:spPr>
        </p:pic>
        <p:pic>
          <p:nvPicPr>
            <p:cNvPr id="2239" name="Google Shape;2239;p76"/>
            <p:cNvPicPr preferRelativeResize="0"/>
            <p:nvPr/>
          </p:nvPicPr>
          <p:blipFill>
            <a:blip r:embed="rId5">
              <a:alphaModFix/>
            </a:blip>
            <a:stretch>
              <a:fillRect/>
            </a:stretch>
          </p:blipFill>
          <p:spPr>
            <a:xfrm rot="-2298882">
              <a:off x="4325513" y="1063603"/>
              <a:ext cx="345599" cy="152429"/>
            </a:xfrm>
            <a:prstGeom prst="rect">
              <a:avLst/>
            </a:prstGeom>
            <a:noFill/>
            <a:ln>
              <a:noFill/>
            </a:ln>
          </p:spPr>
        </p:pic>
        <p:pic>
          <p:nvPicPr>
            <p:cNvPr id="2240" name="Google Shape;2240;p76"/>
            <p:cNvPicPr preferRelativeResize="0"/>
            <p:nvPr/>
          </p:nvPicPr>
          <p:blipFill>
            <a:blip r:embed="rId5">
              <a:alphaModFix/>
            </a:blip>
            <a:stretch>
              <a:fillRect/>
            </a:stretch>
          </p:blipFill>
          <p:spPr>
            <a:xfrm rot="-705841">
              <a:off x="3800234" y="899364"/>
              <a:ext cx="345583" cy="189095"/>
            </a:xfrm>
            <a:prstGeom prst="rect">
              <a:avLst/>
            </a:prstGeom>
            <a:noFill/>
            <a:ln>
              <a:noFill/>
            </a:ln>
          </p:spPr>
        </p:pic>
        <p:pic>
          <p:nvPicPr>
            <p:cNvPr id="2241" name="Google Shape;2241;p76"/>
            <p:cNvPicPr preferRelativeResize="0"/>
            <p:nvPr/>
          </p:nvPicPr>
          <p:blipFill>
            <a:blip r:embed="rId5">
              <a:alphaModFix/>
            </a:blip>
            <a:stretch>
              <a:fillRect/>
            </a:stretch>
          </p:blipFill>
          <p:spPr>
            <a:xfrm rot="-239061">
              <a:off x="3391659" y="1529089"/>
              <a:ext cx="345583" cy="189095"/>
            </a:xfrm>
            <a:prstGeom prst="rect">
              <a:avLst/>
            </a:prstGeom>
            <a:noFill/>
            <a:ln>
              <a:noFill/>
            </a:ln>
          </p:spPr>
        </p:pic>
        <p:pic>
          <p:nvPicPr>
            <p:cNvPr id="2242" name="Google Shape;2242;p76"/>
            <p:cNvPicPr preferRelativeResize="0"/>
            <p:nvPr/>
          </p:nvPicPr>
          <p:blipFill>
            <a:blip r:embed="rId5">
              <a:alphaModFix/>
            </a:blip>
            <a:stretch>
              <a:fillRect/>
            </a:stretch>
          </p:blipFill>
          <p:spPr>
            <a:xfrm rot="457">
              <a:off x="3883575" y="2192594"/>
              <a:ext cx="290850" cy="255536"/>
            </a:xfrm>
            <a:prstGeom prst="rect">
              <a:avLst/>
            </a:prstGeom>
            <a:noFill/>
            <a:ln>
              <a:noFill/>
            </a:ln>
          </p:spPr>
        </p:pic>
        <p:pic>
          <p:nvPicPr>
            <p:cNvPr id="2243" name="Google Shape;2243;p76"/>
            <p:cNvPicPr preferRelativeResize="0"/>
            <p:nvPr/>
          </p:nvPicPr>
          <p:blipFill>
            <a:blip r:embed="rId5">
              <a:alphaModFix/>
            </a:blip>
            <a:stretch>
              <a:fillRect/>
            </a:stretch>
          </p:blipFill>
          <p:spPr>
            <a:xfrm rot="2081324">
              <a:off x="3612075" y="1783119"/>
              <a:ext cx="290850" cy="255536"/>
            </a:xfrm>
            <a:prstGeom prst="rect">
              <a:avLst/>
            </a:prstGeom>
            <a:noFill/>
            <a:ln>
              <a:noFill/>
            </a:ln>
          </p:spPr>
        </p:pic>
        <p:pic>
          <p:nvPicPr>
            <p:cNvPr id="2244" name="Google Shape;2244;p76"/>
            <p:cNvPicPr preferRelativeResize="0"/>
            <p:nvPr/>
          </p:nvPicPr>
          <p:blipFill>
            <a:blip r:embed="rId5">
              <a:alphaModFix/>
            </a:blip>
            <a:stretch>
              <a:fillRect/>
            </a:stretch>
          </p:blipFill>
          <p:spPr>
            <a:xfrm rot="2081324">
              <a:off x="3054225" y="2490719"/>
              <a:ext cx="290850" cy="255536"/>
            </a:xfrm>
            <a:prstGeom prst="rect">
              <a:avLst/>
            </a:prstGeom>
            <a:noFill/>
            <a:ln>
              <a:noFill/>
            </a:ln>
          </p:spPr>
        </p:pic>
        <p:pic>
          <p:nvPicPr>
            <p:cNvPr id="2245" name="Google Shape;2245;p76"/>
            <p:cNvPicPr preferRelativeResize="0"/>
            <p:nvPr/>
          </p:nvPicPr>
          <p:blipFill>
            <a:blip r:embed="rId5">
              <a:alphaModFix/>
            </a:blip>
            <a:stretch>
              <a:fillRect/>
            </a:stretch>
          </p:blipFill>
          <p:spPr>
            <a:xfrm rot="457">
              <a:off x="3502525" y="2862544"/>
              <a:ext cx="290850" cy="255536"/>
            </a:xfrm>
            <a:prstGeom prst="rect">
              <a:avLst/>
            </a:prstGeom>
            <a:noFill/>
            <a:ln>
              <a:noFill/>
            </a:ln>
          </p:spPr>
        </p:pic>
        <p:pic>
          <p:nvPicPr>
            <p:cNvPr id="2246" name="Google Shape;2246;p76"/>
            <p:cNvPicPr preferRelativeResize="0"/>
            <p:nvPr/>
          </p:nvPicPr>
          <p:blipFill>
            <a:blip r:embed="rId5">
              <a:alphaModFix/>
            </a:blip>
            <a:stretch>
              <a:fillRect/>
            </a:stretch>
          </p:blipFill>
          <p:spPr>
            <a:xfrm rot="-1932252">
              <a:off x="3620400" y="2649219"/>
              <a:ext cx="290850" cy="255536"/>
            </a:xfrm>
            <a:prstGeom prst="rect">
              <a:avLst/>
            </a:prstGeom>
            <a:noFill/>
            <a:ln>
              <a:noFill/>
            </a:ln>
          </p:spPr>
        </p:pic>
        <p:pic>
          <p:nvPicPr>
            <p:cNvPr id="2247" name="Google Shape;2247;p76"/>
            <p:cNvPicPr preferRelativeResize="0"/>
            <p:nvPr/>
          </p:nvPicPr>
          <p:blipFill>
            <a:blip r:embed="rId5">
              <a:alphaModFix/>
            </a:blip>
            <a:stretch>
              <a:fillRect/>
            </a:stretch>
          </p:blipFill>
          <p:spPr>
            <a:xfrm rot="-1932252">
              <a:off x="3085212" y="1965469"/>
              <a:ext cx="290850" cy="255536"/>
            </a:xfrm>
            <a:prstGeom prst="rect">
              <a:avLst/>
            </a:prstGeom>
            <a:noFill/>
            <a:ln>
              <a:noFill/>
            </a:ln>
          </p:spPr>
        </p:pic>
        <p:pic>
          <p:nvPicPr>
            <p:cNvPr id="2248" name="Google Shape;2248;p76"/>
            <p:cNvPicPr preferRelativeResize="0"/>
            <p:nvPr/>
          </p:nvPicPr>
          <p:blipFill>
            <a:blip r:embed="rId5">
              <a:alphaModFix/>
            </a:blip>
            <a:stretch>
              <a:fillRect/>
            </a:stretch>
          </p:blipFill>
          <p:spPr>
            <a:xfrm rot="457">
              <a:off x="2693962" y="2144969"/>
              <a:ext cx="290850" cy="255536"/>
            </a:xfrm>
            <a:prstGeom prst="rect">
              <a:avLst/>
            </a:prstGeom>
            <a:noFill/>
            <a:ln>
              <a:noFill/>
            </a:ln>
          </p:spPr>
        </p:pic>
        <p:pic>
          <p:nvPicPr>
            <p:cNvPr id="2249" name="Google Shape;2249;p76"/>
            <p:cNvPicPr preferRelativeResize="0"/>
            <p:nvPr/>
          </p:nvPicPr>
          <p:blipFill>
            <a:blip r:embed="rId5">
              <a:alphaModFix/>
            </a:blip>
            <a:stretch>
              <a:fillRect/>
            </a:stretch>
          </p:blipFill>
          <p:spPr>
            <a:xfrm rot="457">
              <a:off x="2359312" y="1674019"/>
              <a:ext cx="290850" cy="255536"/>
            </a:xfrm>
            <a:prstGeom prst="rect">
              <a:avLst/>
            </a:prstGeom>
            <a:noFill/>
            <a:ln>
              <a:noFill/>
            </a:ln>
          </p:spPr>
        </p:pic>
        <p:pic>
          <p:nvPicPr>
            <p:cNvPr id="2250" name="Google Shape;2250;p76"/>
            <p:cNvPicPr preferRelativeResize="0"/>
            <p:nvPr/>
          </p:nvPicPr>
          <p:blipFill>
            <a:blip r:embed="rId5">
              <a:alphaModFix/>
            </a:blip>
            <a:stretch>
              <a:fillRect/>
            </a:stretch>
          </p:blipFill>
          <p:spPr>
            <a:xfrm rot="457">
              <a:off x="2318887" y="2688332"/>
              <a:ext cx="290850" cy="255536"/>
            </a:xfrm>
            <a:prstGeom prst="rect">
              <a:avLst/>
            </a:prstGeom>
            <a:noFill/>
            <a:ln>
              <a:noFill/>
            </a:ln>
          </p:spPr>
        </p:pic>
      </p:grpSp>
      <p:sp>
        <p:nvSpPr>
          <p:cNvPr id="2251" name="Google Shape;2251;p76"/>
          <p:cNvSpPr txBox="1"/>
          <p:nvPr/>
        </p:nvSpPr>
        <p:spPr>
          <a:xfrm>
            <a:off x="311700" y="2931500"/>
            <a:ext cx="2754600" cy="14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Lexend Light"/>
                <a:ea typeface="Lexend Light"/>
                <a:cs typeface="Lexend Light"/>
                <a:sym typeface="Lexend Light"/>
              </a:rPr>
              <a:t>Why?</a:t>
            </a:r>
            <a:endParaRPr sz="1100">
              <a:solidFill>
                <a:schemeClr val="dk1"/>
              </a:solidFill>
              <a:latin typeface="Lexend Light"/>
              <a:ea typeface="Lexend Light"/>
              <a:cs typeface="Lexend Light"/>
              <a:sym typeface="Lexend Light"/>
            </a:endParaRPr>
          </a:p>
          <a:p>
            <a:pPr indent="-298450" lvl="0" marL="457200" rtl="0" algn="l">
              <a:spcBef>
                <a:spcPts val="0"/>
              </a:spcBef>
              <a:spcAft>
                <a:spcPts val="0"/>
              </a:spcAft>
              <a:buClr>
                <a:schemeClr val="dk1"/>
              </a:buClr>
              <a:buSzPts val="1100"/>
              <a:buFont typeface="Lexend Light"/>
              <a:buChar char="-"/>
            </a:pPr>
            <a:r>
              <a:rPr lang="en" sz="1100">
                <a:solidFill>
                  <a:schemeClr val="dk1"/>
                </a:solidFill>
                <a:latin typeface="Lexend Light"/>
                <a:ea typeface="Lexend Light"/>
                <a:cs typeface="Lexend Light"/>
                <a:sym typeface="Lexend Light"/>
              </a:rPr>
              <a:t>Money</a:t>
            </a:r>
            <a:endParaRPr sz="1100">
              <a:solidFill>
                <a:schemeClr val="dk1"/>
              </a:solidFill>
              <a:latin typeface="Lexend Light"/>
              <a:ea typeface="Lexend Light"/>
              <a:cs typeface="Lexend Light"/>
              <a:sym typeface="Lexend Light"/>
            </a:endParaRPr>
          </a:p>
          <a:p>
            <a:pPr indent="-298450" lvl="0" marL="457200" rtl="0" algn="l">
              <a:spcBef>
                <a:spcPts val="0"/>
              </a:spcBef>
              <a:spcAft>
                <a:spcPts val="0"/>
              </a:spcAft>
              <a:buClr>
                <a:schemeClr val="dk1"/>
              </a:buClr>
              <a:buSzPts val="1100"/>
              <a:buFont typeface="Lexend Light"/>
              <a:buChar char="-"/>
            </a:pPr>
            <a:r>
              <a:rPr lang="en" sz="1100">
                <a:solidFill>
                  <a:schemeClr val="dk1"/>
                </a:solidFill>
                <a:latin typeface="Lexend Light"/>
                <a:ea typeface="Lexend Light"/>
                <a:cs typeface="Lexend Light"/>
                <a:sym typeface="Lexend Light"/>
              </a:rPr>
              <a:t>Time</a:t>
            </a:r>
            <a:endParaRPr sz="1100">
              <a:solidFill>
                <a:schemeClr val="dk1"/>
              </a:solidFill>
              <a:latin typeface="Lexend Light"/>
              <a:ea typeface="Lexend Light"/>
              <a:cs typeface="Lexend Light"/>
              <a:sym typeface="Lexend Light"/>
            </a:endParaRPr>
          </a:p>
          <a:p>
            <a:pPr indent="-298450" lvl="0" marL="457200" rtl="0" algn="l">
              <a:spcBef>
                <a:spcPts val="0"/>
              </a:spcBef>
              <a:spcAft>
                <a:spcPts val="0"/>
              </a:spcAft>
              <a:buClr>
                <a:schemeClr val="dk1"/>
              </a:buClr>
              <a:buSzPts val="1100"/>
              <a:buFont typeface="Lexend Light"/>
              <a:buChar char="-"/>
            </a:pPr>
            <a:r>
              <a:rPr lang="en" sz="1100">
                <a:solidFill>
                  <a:schemeClr val="dk1"/>
                </a:solidFill>
                <a:latin typeface="Lexend Light"/>
                <a:ea typeface="Lexend Light"/>
                <a:cs typeface="Lexend Light"/>
                <a:sym typeface="Lexend Light"/>
              </a:rPr>
              <a:t>Fuel/benzene</a:t>
            </a:r>
            <a:endParaRPr sz="1100">
              <a:solidFill>
                <a:schemeClr val="dk1"/>
              </a:solidFill>
              <a:latin typeface="Lexend Light"/>
              <a:ea typeface="Lexend Light"/>
              <a:cs typeface="Lexend Light"/>
              <a:sym typeface="Lexend Light"/>
            </a:endParaRPr>
          </a:p>
          <a:p>
            <a:pPr indent="-298450" lvl="0" marL="457200" rtl="0" algn="l">
              <a:spcBef>
                <a:spcPts val="0"/>
              </a:spcBef>
              <a:spcAft>
                <a:spcPts val="0"/>
              </a:spcAft>
              <a:buClr>
                <a:schemeClr val="dk1"/>
              </a:buClr>
              <a:buSzPts val="1100"/>
              <a:buFont typeface="Lexend Light"/>
              <a:buChar char="-"/>
            </a:pPr>
            <a:r>
              <a:rPr lang="en" sz="1100">
                <a:solidFill>
                  <a:schemeClr val="dk1"/>
                </a:solidFill>
                <a:latin typeface="Lexend Light"/>
                <a:ea typeface="Lexend Light"/>
                <a:cs typeface="Lexend Light"/>
                <a:sym typeface="Lexend Light"/>
              </a:rPr>
              <a:t>People</a:t>
            </a:r>
            <a:endParaRPr sz="1100">
              <a:solidFill>
                <a:schemeClr val="dk1"/>
              </a:solidFill>
              <a:latin typeface="Lexend Light"/>
              <a:ea typeface="Lexend Light"/>
              <a:cs typeface="Lexend Light"/>
              <a:sym typeface="Lexend Light"/>
            </a:endParaRPr>
          </a:p>
          <a:p>
            <a:pPr indent="-298450" lvl="0" marL="457200" rtl="0" algn="l">
              <a:spcBef>
                <a:spcPts val="0"/>
              </a:spcBef>
              <a:spcAft>
                <a:spcPts val="0"/>
              </a:spcAft>
              <a:buClr>
                <a:schemeClr val="dk1"/>
              </a:buClr>
              <a:buSzPts val="1100"/>
              <a:buFont typeface="Lexend Light"/>
              <a:buChar char="-"/>
            </a:pPr>
            <a:r>
              <a:rPr lang="en" sz="1100">
                <a:solidFill>
                  <a:schemeClr val="dk1"/>
                </a:solidFill>
                <a:latin typeface="Lexend Light"/>
                <a:ea typeface="Lexend Light"/>
                <a:cs typeface="Lexend Light"/>
                <a:sym typeface="Lexend Light"/>
              </a:rPr>
              <a:t>Climate</a:t>
            </a:r>
            <a:endParaRPr sz="1100">
              <a:solidFill>
                <a:schemeClr val="dk1"/>
              </a:solidFill>
              <a:latin typeface="Lexend Light"/>
              <a:ea typeface="Lexend Light"/>
              <a:cs typeface="Lexend Light"/>
              <a:sym typeface="Lexend Light"/>
            </a:endParaRPr>
          </a:p>
          <a:p>
            <a:pPr indent="-298450" lvl="0" marL="457200" rtl="0" algn="l">
              <a:spcBef>
                <a:spcPts val="0"/>
              </a:spcBef>
              <a:spcAft>
                <a:spcPts val="0"/>
              </a:spcAft>
              <a:buClr>
                <a:schemeClr val="dk1"/>
              </a:buClr>
              <a:buSzPts val="1100"/>
              <a:buFont typeface="Lexend Light"/>
              <a:buChar char="-"/>
            </a:pPr>
            <a:r>
              <a:rPr lang="en" sz="1100">
                <a:solidFill>
                  <a:schemeClr val="dk1"/>
                </a:solidFill>
                <a:latin typeface="Lexend Light"/>
                <a:ea typeface="Lexend Light"/>
                <a:cs typeface="Lexend Light"/>
                <a:sym typeface="Lexend Light"/>
              </a:rPr>
              <a:t>Safety</a:t>
            </a:r>
            <a:endParaRPr sz="1100">
              <a:solidFill>
                <a:schemeClr val="dk1"/>
              </a:solidFill>
              <a:latin typeface="Lexend Light"/>
              <a:ea typeface="Lexend Light"/>
              <a:cs typeface="Lexend Light"/>
              <a:sym typeface="Lexend Light"/>
            </a:endParaRPr>
          </a:p>
          <a:p>
            <a:pPr indent="-298450" lvl="0" marL="457200" rtl="0" algn="l">
              <a:spcBef>
                <a:spcPts val="0"/>
              </a:spcBef>
              <a:spcAft>
                <a:spcPts val="0"/>
              </a:spcAft>
              <a:buClr>
                <a:schemeClr val="dk1"/>
              </a:buClr>
              <a:buSzPts val="1100"/>
              <a:buFont typeface="Lexend Light"/>
              <a:buChar char="-"/>
            </a:pPr>
            <a:r>
              <a:rPr lang="en" sz="1100">
                <a:solidFill>
                  <a:schemeClr val="dk1"/>
                </a:solidFill>
                <a:latin typeface="Lexend Light"/>
                <a:ea typeface="Lexend Light"/>
                <a:cs typeface="Lexend Light"/>
                <a:sym typeface="Lexend Light"/>
              </a:rPr>
              <a:t>Avoid traffic jams</a:t>
            </a:r>
            <a:endParaRPr sz="1100">
              <a:solidFill>
                <a:schemeClr val="dk1"/>
              </a:solidFill>
              <a:latin typeface="Lexend Light"/>
              <a:ea typeface="Lexend Light"/>
              <a:cs typeface="Lexend Light"/>
              <a:sym typeface="Lexend Light"/>
            </a:endParaRPr>
          </a:p>
          <a:p>
            <a:pPr indent="-298450" lvl="0" marL="457200" rtl="0" algn="l">
              <a:spcBef>
                <a:spcPts val="0"/>
              </a:spcBef>
              <a:spcAft>
                <a:spcPts val="0"/>
              </a:spcAft>
              <a:buClr>
                <a:schemeClr val="dk1"/>
              </a:buClr>
              <a:buSzPts val="1100"/>
              <a:buFont typeface="Lexend Light"/>
              <a:buChar char="-"/>
            </a:pPr>
            <a:r>
              <a:rPr lang="en" sz="1100">
                <a:solidFill>
                  <a:schemeClr val="dk1"/>
                </a:solidFill>
                <a:latin typeface="Lexend Light"/>
                <a:ea typeface="Lexend Light"/>
                <a:cs typeface="Lexend Light"/>
                <a:sym typeface="Lexend Light"/>
              </a:rPr>
              <a:t>Energy/effort</a:t>
            </a:r>
            <a:endParaRPr sz="1100">
              <a:solidFill>
                <a:schemeClr val="dk1"/>
              </a:solidFill>
              <a:latin typeface="Lexend Light"/>
              <a:ea typeface="Lexend Light"/>
              <a:cs typeface="Lexend Light"/>
              <a:sym typeface="Lexend Light"/>
            </a:endParaRPr>
          </a:p>
          <a:p>
            <a:pPr indent="-298450" lvl="0" marL="457200" rtl="0" algn="l">
              <a:spcBef>
                <a:spcPts val="0"/>
              </a:spcBef>
              <a:spcAft>
                <a:spcPts val="0"/>
              </a:spcAft>
              <a:buClr>
                <a:schemeClr val="dk1"/>
              </a:buClr>
              <a:buSzPts val="1100"/>
              <a:buFont typeface="Lexend Light"/>
              <a:buChar char="-"/>
            </a:pPr>
            <a:r>
              <a:rPr lang="en" sz="1100">
                <a:solidFill>
                  <a:schemeClr val="dk1"/>
                </a:solidFill>
                <a:latin typeface="Lexend Light"/>
                <a:ea typeface="Lexend Light"/>
                <a:cs typeface="Lexend Light"/>
                <a:sym typeface="Lexend Light"/>
              </a:rPr>
              <a:t>….</a:t>
            </a:r>
            <a:endParaRPr sz="1100">
              <a:solidFill>
                <a:schemeClr val="dk1"/>
              </a:solidFill>
              <a:latin typeface="Lexend Light"/>
              <a:ea typeface="Lexend Light"/>
              <a:cs typeface="Lexend Light"/>
              <a:sym typeface="Lexend Light"/>
            </a:endParaRPr>
          </a:p>
        </p:txBody>
      </p:sp>
      <p:sp>
        <p:nvSpPr>
          <p:cNvPr id="2252" name="Google Shape;2252;p76"/>
          <p:cNvSpPr txBox="1"/>
          <p:nvPr>
            <p:ph type="title"/>
          </p:nvPr>
        </p:nvSpPr>
        <p:spPr>
          <a:xfrm>
            <a:off x="208725" y="344175"/>
            <a:ext cx="8820900" cy="68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600"/>
              <a:t>Another challenge: Route Optimization</a:t>
            </a:r>
            <a:endParaRPr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sp>
        <p:nvSpPr>
          <p:cNvPr id="2257" name="Google Shape;2257;p77"/>
          <p:cNvSpPr txBox="1"/>
          <p:nvPr>
            <p:ph idx="1" type="body"/>
          </p:nvPr>
        </p:nvSpPr>
        <p:spPr>
          <a:xfrm>
            <a:off x="7895425" y="-39600"/>
            <a:ext cx="1138500" cy="3078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r>
              <a:t/>
            </a:r>
            <a:endParaRPr/>
          </a:p>
        </p:txBody>
      </p:sp>
      <p:sp>
        <p:nvSpPr>
          <p:cNvPr id="2258" name="Google Shape;2258;p77"/>
          <p:cNvSpPr txBox="1"/>
          <p:nvPr>
            <p:ph idx="2" type="subTitle"/>
          </p:nvPr>
        </p:nvSpPr>
        <p:spPr>
          <a:xfrm>
            <a:off x="5767125" y="425525"/>
            <a:ext cx="3238500" cy="913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Past </a:t>
            </a:r>
            <a:r>
              <a:rPr b="1" lang="en">
                <a:latin typeface="Lexend"/>
                <a:ea typeface="Lexend"/>
                <a:cs typeface="Lexend"/>
                <a:sym typeface="Lexend"/>
              </a:rPr>
              <a:t>all letters</a:t>
            </a:r>
            <a:endParaRPr b="1">
              <a:latin typeface="Lexend"/>
              <a:ea typeface="Lexend"/>
              <a:cs typeface="Lexend"/>
              <a:sym typeface="Lexend"/>
            </a:endParaRPr>
          </a:p>
          <a:p>
            <a:pPr indent="-304800" lvl="0" marL="457200" rtl="0" algn="l">
              <a:spcBef>
                <a:spcPts val="0"/>
              </a:spcBef>
              <a:spcAft>
                <a:spcPts val="0"/>
              </a:spcAft>
              <a:buSzPts val="1200"/>
              <a:buChar char="-"/>
            </a:pPr>
            <a:r>
              <a:rPr lang="en"/>
              <a:t>As </a:t>
            </a:r>
            <a:r>
              <a:rPr b="1" lang="en">
                <a:latin typeface="Lexend"/>
                <a:ea typeface="Lexend"/>
                <a:cs typeface="Lexend"/>
                <a:sym typeface="Lexend"/>
              </a:rPr>
              <a:t>cheap </a:t>
            </a:r>
            <a:r>
              <a:rPr lang="en"/>
              <a:t>as possible</a:t>
            </a:r>
            <a:endParaRPr/>
          </a:p>
          <a:p>
            <a:pPr indent="-304800" lvl="0" marL="457200" rtl="0" algn="l">
              <a:spcBef>
                <a:spcPts val="0"/>
              </a:spcBef>
              <a:spcAft>
                <a:spcPts val="0"/>
              </a:spcAft>
              <a:buSzPts val="1200"/>
              <a:buChar char="-"/>
            </a:pPr>
            <a:r>
              <a:rPr lang="en"/>
              <a:t>You may only pass letter </a:t>
            </a:r>
            <a:r>
              <a:rPr b="1" lang="en">
                <a:latin typeface="Lexend"/>
                <a:ea typeface="Lexend"/>
                <a:cs typeface="Lexend"/>
                <a:sym typeface="Lexend"/>
              </a:rPr>
              <a:t>once</a:t>
            </a:r>
            <a:endParaRPr b="1">
              <a:latin typeface="Lexend"/>
              <a:ea typeface="Lexend"/>
              <a:cs typeface="Lexend"/>
              <a:sym typeface="Lexend"/>
            </a:endParaRPr>
          </a:p>
        </p:txBody>
      </p:sp>
      <p:sp>
        <p:nvSpPr>
          <p:cNvPr id="2259" name="Google Shape;2259;p77"/>
          <p:cNvSpPr txBox="1"/>
          <p:nvPr>
            <p:ph type="title"/>
          </p:nvPr>
        </p:nvSpPr>
        <p:spPr>
          <a:xfrm>
            <a:off x="208725" y="344175"/>
            <a:ext cx="53409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4000"/>
              <a:t>Exercise 6</a:t>
            </a:r>
            <a:endParaRPr sz="4000"/>
          </a:p>
        </p:txBody>
      </p:sp>
      <p:sp>
        <p:nvSpPr>
          <p:cNvPr id="2260" name="Google Shape;2260;p77"/>
          <p:cNvSpPr txBox="1"/>
          <p:nvPr>
            <p:ph idx="3" type="body"/>
          </p:nvPr>
        </p:nvSpPr>
        <p:spPr>
          <a:xfrm>
            <a:off x="940775" y="-39600"/>
            <a:ext cx="38103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261" name="Google Shape;2261;p77"/>
          <p:cNvPicPr preferRelativeResize="0"/>
          <p:nvPr/>
        </p:nvPicPr>
        <p:blipFill>
          <a:blip r:embed="rId3">
            <a:alphaModFix/>
          </a:blip>
          <a:stretch>
            <a:fillRect/>
          </a:stretch>
        </p:blipFill>
        <p:spPr>
          <a:xfrm>
            <a:off x="940775" y="1086025"/>
            <a:ext cx="7267517" cy="4006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sp>
        <p:nvSpPr>
          <p:cNvPr id="2266" name="Google Shape;2266;p78"/>
          <p:cNvSpPr txBox="1"/>
          <p:nvPr>
            <p:ph idx="1" type="body"/>
          </p:nvPr>
        </p:nvSpPr>
        <p:spPr>
          <a:xfrm>
            <a:off x="7895425" y="-39600"/>
            <a:ext cx="1138500" cy="3078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r>
              <a:t/>
            </a:r>
            <a:endParaRPr/>
          </a:p>
        </p:txBody>
      </p:sp>
      <p:sp>
        <p:nvSpPr>
          <p:cNvPr id="2267" name="Google Shape;2267;p78"/>
          <p:cNvSpPr txBox="1"/>
          <p:nvPr>
            <p:ph idx="2" type="subTitle"/>
          </p:nvPr>
        </p:nvSpPr>
        <p:spPr>
          <a:xfrm>
            <a:off x="5767125" y="425525"/>
            <a:ext cx="3238500" cy="913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Past </a:t>
            </a:r>
            <a:r>
              <a:rPr b="1" lang="en">
                <a:latin typeface="Lexend"/>
                <a:ea typeface="Lexend"/>
                <a:cs typeface="Lexend"/>
                <a:sym typeface="Lexend"/>
              </a:rPr>
              <a:t>all letters</a:t>
            </a:r>
            <a:endParaRPr b="1">
              <a:latin typeface="Lexend"/>
              <a:ea typeface="Lexend"/>
              <a:cs typeface="Lexend"/>
              <a:sym typeface="Lexend"/>
            </a:endParaRPr>
          </a:p>
          <a:p>
            <a:pPr indent="-304800" lvl="0" marL="457200" rtl="0" algn="l">
              <a:spcBef>
                <a:spcPts val="0"/>
              </a:spcBef>
              <a:spcAft>
                <a:spcPts val="0"/>
              </a:spcAft>
              <a:buSzPts val="1200"/>
              <a:buChar char="-"/>
            </a:pPr>
            <a:r>
              <a:rPr lang="en"/>
              <a:t>As </a:t>
            </a:r>
            <a:r>
              <a:rPr b="1" lang="en">
                <a:latin typeface="Lexend"/>
                <a:ea typeface="Lexend"/>
                <a:cs typeface="Lexend"/>
                <a:sym typeface="Lexend"/>
              </a:rPr>
              <a:t>cheap </a:t>
            </a:r>
            <a:r>
              <a:rPr lang="en"/>
              <a:t>as possible</a:t>
            </a:r>
            <a:endParaRPr/>
          </a:p>
          <a:p>
            <a:pPr indent="-304800" lvl="0" marL="457200" rtl="0" algn="l">
              <a:spcBef>
                <a:spcPts val="0"/>
              </a:spcBef>
              <a:spcAft>
                <a:spcPts val="0"/>
              </a:spcAft>
              <a:buSzPts val="1200"/>
              <a:buChar char="-"/>
            </a:pPr>
            <a:r>
              <a:rPr lang="en"/>
              <a:t>You may only pass letter </a:t>
            </a:r>
            <a:r>
              <a:rPr b="1" lang="en">
                <a:latin typeface="Lexend"/>
                <a:ea typeface="Lexend"/>
                <a:cs typeface="Lexend"/>
                <a:sym typeface="Lexend"/>
              </a:rPr>
              <a:t>once</a:t>
            </a:r>
            <a:endParaRPr b="1">
              <a:latin typeface="Lexend"/>
              <a:ea typeface="Lexend"/>
              <a:cs typeface="Lexend"/>
              <a:sym typeface="Lexend"/>
            </a:endParaRPr>
          </a:p>
        </p:txBody>
      </p:sp>
      <p:sp>
        <p:nvSpPr>
          <p:cNvPr id="2268" name="Google Shape;2268;p78"/>
          <p:cNvSpPr txBox="1"/>
          <p:nvPr>
            <p:ph type="title"/>
          </p:nvPr>
        </p:nvSpPr>
        <p:spPr>
          <a:xfrm>
            <a:off x="208725" y="344175"/>
            <a:ext cx="6442200" cy="86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4000"/>
              <a:t>Example</a:t>
            </a:r>
            <a:r>
              <a:rPr lang="en" sz="4900"/>
              <a:t> </a:t>
            </a:r>
            <a:r>
              <a:rPr lang="en" sz="2300"/>
              <a:t>(not optimal)</a:t>
            </a:r>
            <a:endParaRPr sz="2300"/>
          </a:p>
        </p:txBody>
      </p:sp>
      <p:sp>
        <p:nvSpPr>
          <p:cNvPr id="2269" name="Google Shape;2269;p78"/>
          <p:cNvSpPr txBox="1"/>
          <p:nvPr>
            <p:ph idx="3" type="body"/>
          </p:nvPr>
        </p:nvSpPr>
        <p:spPr>
          <a:xfrm>
            <a:off x="940775" y="-39600"/>
            <a:ext cx="38103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270" name="Google Shape;2270;p78"/>
          <p:cNvPicPr preferRelativeResize="0"/>
          <p:nvPr/>
        </p:nvPicPr>
        <p:blipFill>
          <a:blip r:embed="rId3">
            <a:alphaModFix/>
          </a:blip>
          <a:stretch>
            <a:fillRect/>
          </a:stretch>
        </p:blipFill>
        <p:spPr>
          <a:xfrm>
            <a:off x="940775" y="1086025"/>
            <a:ext cx="7267517" cy="4006375"/>
          </a:xfrm>
          <a:prstGeom prst="rect">
            <a:avLst/>
          </a:prstGeom>
          <a:noFill/>
          <a:ln>
            <a:noFill/>
          </a:ln>
        </p:spPr>
      </p:pic>
      <p:cxnSp>
        <p:nvCxnSpPr>
          <p:cNvPr id="2271" name="Google Shape;2271;p78"/>
          <p:cNvCxnSpPr/>
          <p:nvPr/>
        </p:nvCxnSpPr>
        <p:spPr>
          <a:xfrm flipH="1" rot="10800000">
            <a:off x="1798725" y="1365675"/>
            <a:ext cx="1775100" cy="638700"/>
          </a:xfrm>
          <a:prstGeom prst="straightConnector1">
            <a:avLst/>
          </a:prstGeom>
          <a:noFill/>
          <a:ln cap="flat" cmpd="sng" w="38100">
            <a:solidFill>
              <a:schemeClr val="accent3"/>
            </a:solidFill>
            <a:prstDash val="solid"/>
            <a:round/>
            <a:headEnd len="med" w="med" type="none"/>
            <a:tailEnd len="med" w="med" type="none"/>
          </a:ln>
        </p:spPr>
      </p:cxnSp>
      <p:cxnSp>
        <p:nvCxnSpPr>
          <p:cNvPr id="2272" name="Google Shape;2272;p78"/>
          <p:cNvCxnSpPr/>
          <p:nvPr/>
        </p:nvCxnSpPr>
        <p:spPr>
          <a:xfrm flipH="1" rot="10800000">
            <a:off x="1187675" y="2156575"/>
            <a:ext cx="363000" cy="573000"/>
          </a:xfrm>
          <a:prstGeom prst="straightConnector1">
            <a:avLst/>
          </a:prstGeom>
          <a:noFill/>
          <a:ln cap="flat" cmpd="sng" w="38100">
            <a:solidFill>
              <a:schemeClr val="accent3"/>
            </a:solidFill>
            <a:prstDash val="solid"/>
            <a:round/>
            <a:headEnd len="med" w="med" type="none"/>
            <a:tailEnd len="med" w="med" type="none"/>
          </a:ln>
        </p:spPr>
      </p:cxnSp>
      <p:cxnSp>
        <p:nvCxnSpPr>
          <p:cNvPr id="2273" name="Google Shape;2273;p78"/>
          <p:cNvCxnSpPr/>
          <p:nvPr/>
        </p:nvCxnSpPr>
        <p:spPr>
          <a:xfrm>
            <a:off x="1179800" y="2989350"/>
            <a:ext cx="368100" cy="552000"/>
          </a:xfrm>
          <a:prstGeom prst="straightConnector1">
            <a:avLst/>
          </a:prstGeom>
          <a:noFill/>
          <a:ln cap="flat" cmpd="sng" w="38100">
            <a:solidFill>
              <a:schemeClr val="accent3"/>
            </a:solidFill>
            <a:prstDash val="solid"/>
            <a:round/>
            <a:headEnd len="med" w="med" type="none"/>
            <a:tailEnd len="med" w="med" type="none"/>
          </a:ln>
        </p:spPr>
      </p:cxnSp>
      <p:cxnSp>
        <p:nvCxnSpPr>
          <p:cNvPr id="2274" name="Google Shape;2274;p78"/>
          <p:cNvCxnSpPr/>
          <p:nvPr/>
        </p:nvCxnSpPr>
        <p:spPr>
          <a:xfrm flipH="1" rot="10800000">
            <a:off x="1764300" y="2978600"/>
            <a:ext cx="411300" cy="573600"/>
          </a:xfrm>
          <a:prstGeom prst="straightConnector1">
            <a:avLst/>
          </a:prstGeom>
          <a:noFill/>
          <a:ln cap="flat" cmpd="sng" w="38100">
            <a:solidFill>
              <a:schemeClr val="accent3"/>
            </a:solidFill>
            <a:prstDash val="solid"/>
            <a:round/>
            <a:headEnd len="med" w="med" type="none"/>
            <a:tailEnd len="med" w="med" type="none"/>
          </a:ln>
        </p:spPr>
      </p:cxnSp>
      <p:cxnSp>
        <p:nvCxnSpPr>
          <p:cNvPr id="2275" name="Google Shape;2275;p78"/>
          <p:cNvCxnSpPr/>
          <p:nvPr/>
        </p:nvCxnSpPr>
        <p:spPr>
          <a:xfrm rot="10800000">
            <a:off x="2435500" y="2989300"/>
            <a:ext cx="335400" cy="519600"/>
          </a:xfrm>
          <a:prstGeom prst="straightConnector1">
            <a:avLst/>
          </a:prstGeom>
          <a:noFill/>
          <a:ln cap="flat" cmpd="sng" w="38100">
            <a:solidFill>
              <a:schemeClr val="accent3"/>
            </a:solidFill>
            <a:prstDash val="solid"/>
            <a:round/>
            <a:headEnd len="med" w="med" type="none"/>
            <a:tailEnd len="med" w="med" type="none"/>
          </a:ln>
        </p:spPr>
      </p:cxnSp>
      <p:cxnSp>
        <p:nvCxnSpPr>
          <p:cNvPr id="2276" name="Google Shape;2276;p78"/>
          <p:cNvCxnSpPr/>
          <p:nvPr/>
        </p:nvCxnSpPr>
        <p:spPr>
          <a:xfrm rot="10800000">
            <a:off x="2825025" y="2199075"/>
            <a:ext cx="0" cy="1299000"/>
          </a:xfrm>
          <a:prstGeom prst="straightConnector1">
            <a:avLst/>
          </a:prstGeom>
          <a:noFill/>
          <a:ln cap="flat" cmpd="sng" w="38100">
            <a:solidFill>
              <a:schemeClr val="accent3"/>
            </a:solidFill>
            <a:prstDash val="solid"/>
            <a:round/>
            <a:headEnd len="med" w="med" type="none"/>
            <a:tailEnd len="med" w="med" type="none"/>
          </a:ln>
        </p:spPr>
      </p:cxnSp>
      <p:cxnSp>
        <p:nvCxnSpPr>
          <p:cNvPr id="2277" name="Google Shape;2277;p78"/>
          <p:cNvCxnSpPr/>
          <p:nvPr/>
        </p:nvCxnSpPr>
        <p:spPr>
          <a:xfrm rot="10800000">
            <a:off x="2965750" y="2123475"/>
            <a:ext cx="681900" cy="281400"/>
          </a:xfrm>
          <a:prstGeom prst="straightConnector1">
            <a:avLst/>
          </a:prstGeom>
          <a:noFill/>
          <a:ln cap="flat" cmpd="sng" w="38100">
            <a:solidFill>
              <a:schemeClr val="accent3"/>
            </a:solidFill>
            <a:prstDash val="solid"/>
            <a:round/>
            <a:headEnd len="med" w="med" type="none"/>
            <a:tailEnd len="med" w="med" type="none"/>
          </a:ln>
        </p:spPr>
      </p:cxnSp>
      <p:cxnSp>
        <p:nvCxnSpPr>
          <p:cNvPr id="2278" name="Google Shape;2278;p78"/>
          <p:cNvCxnSpPr/>
          <p:nvPr/>
        </p:nvCxnSpPr>
        <p:spPr>
          <a:xfrm rot="10800000">
            <a:off x="4978875" y="2025900"/>
            <a:ext cx="1309800" cy="898500"/>
          </a:xfrm>
          <a:prstGeom prst="straightConnector1">
            <a:avLst/>
          </a:prstGeom>
          <a:noFill/>
          <a:ln cap="flat" cmpd="sng" w="38100">
            <a:solidFill>
              <a:schemeClr val="accent3"/>
            </a:solidFill>
            <a:prstDash val="solid"/>
            <a:round/>
            <a:headEnd len="med" w="med" type="none"/>
            <a:tailEnd len="med" w="med" type="none"/>
          </a:ln>
        </p:spPr>
      </p:cxnSp>
      <p:cxnSp>
        <p:nvCxnSpPr>
          <p:cNvPr id="2279" name="Google Shape;2279;p78"/>
          <p:cNvCxnSpPr/>
          <p:nvPr/>
        </p:nvCxnSpPr>
        <p:spPr>
          <a:xfrm flipH="1">
            <a:off x="3951625" y="3097600"/>
            <a:ext cx="2315400" cy="1050900"/>
          </a:xfrm>
          <a:prstGeom prst="straightConnector1">
            <a:avLst/>
          </a:prstGeom>
          <a:noFill/>
          <a:ln cap="flat" cmpd="sng" w="38100">
            <a:solidFill>
              <a:schemeClr val="accent3"/>
            </a:solidFill>
            <a:prstDash val="solid"/>
            <a:round/>
            <a:headEnd len="med" w="med" type="none"/>
            <a:tailEnd len="med" w="med" type="none"/>
          </a:ln>
        </p:spPr>
      </p:cxnSp>
      <p:cxnSp>
        <p:nvCxnSpPr>
          <p:cNvPr id="2280" name="Google Shape;2280;p78"/>
          <p:cNvCxnSpPr/>
          <p:nvPr/>
        </p:nvCxnSpPr>
        <p:spPr>
          <a:xfrm flipH="1">
            <a:off x="3939800" y="4082575"/>
            <a:ext cx="909300" cy="86700"/>
          </a:xfrm>
          <a:prstGeom prst="straightConnector1">
            <a:avLst/>
          </a:prstGeom>
          <a:noFill/>
          <a:ln cap="flat" cmpd="sng" w="38100">
            <a:solidFill>
              <a:schemeClr val="accent3"/>
            </a:solidFill>
            <a:prstDash val="solid"/>
            <a:round/>
            <a:headEnd len="med" w="med" type="none"/>
            <a:tailEnd len="med" w="med" type="none"/>
          </a:ln>
        </p:spPr>
      </p:cxnSp>
      <p:cxnSp>
        <p:nvCxnSpPr>
          <p:cNvPr id="2281" name="Google Shape;2281;p78"/>
          <p:cNvCxnSpPr/>
          <p:nvPr/>
        </p:nvCxnSpPr>
        <p:spPr>
          <a:xfrm flipH="1">
            <a:off x="4881425" y="4212450"/>
            <a:ext cx="75900" cy="552000"/>
          </a:xfrm>
          <a:prstGeom prst="straightConnector1">
            <a:avLst/>
          </a:prstGeom>
          <a:noFill/>
          <a:ln cap="flat" cmpd="sng" w="38100">
            <a:solidFill>
              <a:schemeClr val="accent3"/>
            </a:solidFill>
            <a:prstDash val="solid"/>
            <a:round/>
            <a:headEnd len="med" w="med" type="none"/>
            <a:tailEnd len="med" w="med" type="none"/>
          </a:ln>
        </p:spPr>
      </p:cxnSp>
      <p:cxnSp>
        <p:nvCxnSpPr>
          <p:cNvPr id="2282" name="Google Shape;2282;p78"/>
          <p:cNvCxnSpPr/>
          <p:nvPr/>
        </p:nvCxnSpPr>
        <p:spPr>
          <a:xfrm flipH="1">
            <a:off x="4989925" y="4017625"/>
            <a:ext cx="1006500" cy="811800"/>
          </a:xfrm>
          <a:prstGeom prst="straightConnector1">
            <a:avLst/>
          </a:prstGeom>
          <a:noFill/>
          <a:ln cap="flat" cmpd="sng" w="38100">
            <a:solidFill>
              <a:schemeClr val="accent3"/>
            </a:solidFill>
            <a:prstDash val="solid"/>
            <a:round/>
            <a:headEnd len="med" w="med" type="none"/>
            <a:tailEnd len="med" w="med" type="none"/>
          </a:ln>
        </p:spPr>
      </p:cxnSp>
      <p:cxnSp>
        <p:nvCxnSpPr>
          <p:cNvPr id="2283" name="Google Shape;2283;p78"/>
          <p:cNvCxnSpPr/>
          <p:nvPr/>
        </p:nvCxnSpPr>
        <p:spPr>
          <a:xfrm flipH="1" rot="10800000">
            <a:off x="6234550" y="3368075"/>
            <a:ext cx="1699200" cy="498000"/>
          </a:xfrm>
          <a:prstGeom prst="straightConnector1">
            <a:avLst/>
          </a:prstGeom>
          <a:noFill/>
          <a:ln cap="flat" cmpd="sng" w="38100">
            <a:solidFill>
              <a:schemeClr val="accent3"/>
            </a:solidFill>
            <a:prstDash val="solid"/>
            <a:round/>
            <a:headEnd len="med" w="med" type="none"/>
            <a:tailEnd len="med" w="med" type="none"/>
          </a:ln>
        </p:spPr>
      </p:cxnSp>
      <p:cxnSp>
        <p:nvCxnSpPr>
          <p:cNvPr id="2284" name="Google Shape;2284;p78"/>
          <p:cNvCxnSpPr/>
          <p:nvPr/>
        </p:nvCxnSpPr>
        <p:spPr>
          <a:xfrm>
            <a:off x="4989800" y="1376600"/>
            <a:ext cx="2965800" cy="1872600"/>
          </a:xfrm>
          <a:prstGeom prst="straightConnector1">
            <a:avLst/>
          </a:prstGeom>
          <a:noFill/>
          <a:ln cap="flat" cmpd="sng" w="38100">
            <a:solidFill>
              <a:schemeClr val="accent3"/>
            </a:solidFill>
            <a:prstDash val="solid"/>
            <a:round/>
            <a:headEnd len="med" w="med" type="none"/>
            <a:tailEnd len="med" w="med" type="none"/>
          </a:ln>
        </p:spPr>
      </p:cxnSp>
      <p:cxnSp>
        <p:nvCxnSpPr>
          <p:cNvPr id="2285" name="Google Shape;2285;p78"/>
          <p:cNvCxnSpPr/>
          <p:nvPr/>
        </p:nvCxnSpPr>
        <p:spPr>
          <a:xfrm flipH="1">
            <a:off x="3896575" y="2036850"/>
            <a:ext cx="811800" cy="368100"/>
          </a:xfrm>
          <a:prstGeom prst="straightConnector1">
            <a:avLst/>
          </a:prstGeom>
          <a:noFill/>
          <a:ln cap="flat" cmpd="sng" w="38100">
            <a:solidFill>
              <a:schemeClr val="accent3"/>
            </a:solidFill>
            <a:prstDash val="solid"/>
            <a:round/>
            <a:headEnd len="med" w="med" type="none"/>
            <a:tailEnd len="med" w="med" type="none"/>
          </a:ln>
        </p:spPr>
      </p:cxnSp>
      <p:cxnSp>
        <p:nvCxnSpPr>
          <p:cNvPr id="2286" name="Google Shape;2286;p78"/>
          <p:cNvCxnSpPr/>
          <p:nvPr/>
        </p:nvCxnSpPr>
        <p:spPr>
          <a:xfrm flipH="1" rot="10800000">
            <a:off x="3896600" y="1322500"/>
            <a:ext cx="801000" cy="10800"/>
          </a:xfrm>
          <a:prstGeom prst="straightConnector1">
            <a:avLst/>
          </a:prstGeom>
          <a:noFill/>
          <a:ln cap="flat" cmpd="sng" w="38100">
            <a:solidFill>
              <a:schemeClr val="accent3"/>
            </a:solidFill>
            <a:prstDash val="solid"/>
            <a:round/>
            <a:headEnd len="med" w="med" type="none"/>
            <a:tailEnd len="med" w="med" type="none"/>
          </a:ln>
        </p:spPr>
      </p:cxnSp>
      <p:sp>
        <p:nvSpPr>
          <p:cNvPr id="2287" name="Google Shape;2287;p78"/>
          <p:cNvSpPr txBox="1"/>
          <p:nvPr/>
        </p:nvSpPr>
        <p:spPr>
          <a:xfrm>
            <a:off x="129875" y="4212450"/>
            <a:ext cx="1699200" cy="6387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3"/>
                </a:solidFill>
                <a:latin typeface="Lexend"/>
                <a:ea typeface="Lexend"/>
                <a:cs typeface="Lexend"/>
                <a:sym typeface="Lexend"/>
              </a:rPr>
              <a:t>Total: 1</a:t>
            </a:r>
            <a:r>
              <a:rPr b="1" lang="en" sz="2000">
                <a:solidFill>
                  <a:schemeClr val="accent3"/>
                </a:solidFill>
                <a:latin typeface="Lexend"/>
                <a:ea typeface="Lexend"/>
                <a:cs typeface="Lexend"/>
                <a:sym typeface="Lexend"/>
              </a:rPr>
              <a:t>85</a:t>
            </a:r>
            <a:endParaRPr b="1" sz="2000">
              <a:solidFill>
                <a:schemeClr val="accent3"/>
              </a:solidFill>
              <a:latin typeface="Lexend"/>
              <a:ea typeface="Lexend"/>
              <a:cs typeface="Lexend"/>
              <a:sym typeface="Lexe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79"/>
          <p:cNvSpPr txBox="1"/>
          <p:nvPr>
            <p:ph idx="1" type="body"/>
          </p:nvPr>
        </p:nvSpPr>
        <p:spPr>
          <a:xfrm>
            <a:off x="7895425" y="-39600"/>
            <a:ext cx="1138500" cy="3078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r>
              <a:t/>
            </a:r>
            <a:endParaRPr/>
          </a:p>
        </p:txBody>
      </p:sp>
      <p:sp>
        <p:nvSpPr>
          <p:cNvPr id="2293" name="Google Shape;2293;p79"/>
          <p:cNvSpPr txBox="1"/>
          <p:nvPr>
            <p:ph idx="2" type="subTitle"/>
          </p:nvPr>
        </p:nvSpPr>
        <p:spPr>
          <a:xfrm>
            <a:off x="5767125" y="425525"/>
            <a:ext cx="3238500" cy="913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Past </a:t>
            </a:r>
            <a:r>
              <a:rPr b="1" lang="en">
                <a:latin typeface="Lexend"/>
                <a:ea typeface="Lexend"/>
                <a:cs typeface="Lexend"/>
                <a:sym typeface="Lexend"/>
              </a:rPr>
              <a:t>all letters</a:t>
            </a:r>
            <a:endParaRPr b="1">
              <a:latin typeface="Lexend"/>
              <a:ea typeface="Lexend"/>
              <a:cs typeface="Lexend"/>
              <a:sym typeface="Lexend"/>
            </a:endParaRPr>
          </a:p>
          <a:p>
            <a:pPr indent="-304800" lvl="0" marL="457200" rtl="0" algn="l">
              <a:spcBef>
                <a:spcPts val="0"/>
              </a:spcBef>
              <a:spcAft>
                <a:spcPts val="0"/>
              </a:spcAft>
              <a:buSzPts val="1200"/>
              <a:buChar char="-"/>
            </a:pPr>
            <a:r>
              <a:rPr lang="en"/>
              <a:t>As </a:t>
            </a:r>
            <a:r>
              <a:rPr b="1" lang="en">
                <a:latin typeface="Lexend"/>
                <a:ea typeface="Lexend"/>
                <a:cs typeface="Lexend"/>
                <a:sym typeface="Lexend"/>
              </a:rPr>
              <a:t>cheap </a:t>
            </a:r>
            <a:r>
              <a:rPr lang="en"/>
              <a:t>as possible</a:t>
            </a:r>
            <a:endParaRPr/>
          </a:p>
          <a:p>
            <a:pPr indent="-304800" lvl="0" marL="457200" rtl="0" algn="l">
              <a:spcBef>
                <a:spcPts val="0"/>
              </a:spcBef>
              <a:spcAft>
                <a:spcPts val="0"/>
              </a:spcAft>
              <a:buSzPts val="1200"/>
              <a:buChar char="-"/>
            </a:pPr>
            <a:r>
              <a:rPr lang="en"/>
              <a:t>You may only pass letter </a:t>
            </a:r>
            <a:r>
              <a:rPr b="1" lang="en">
                <a:latin typeface="Lexend"/>
                <a:ea typeface="Lexend"/>
                <a:cs typeface="Lexend"/>
                <a:sym typeface="Lexend"/>
              </a:rPr>
              <a:t>once</a:t>
            </a:r>
            <a:endParaRPr b="1">
              <a:latin typeface="Lexend"/>
              <a:ea typeface="Lexend"/>
              <a:cs typeface="Lexend"/>
              <a:sym typeface="Lexend"/>
            </a:endParaRPr>
          </a:p>
        </p:txBody>
      </p:sp>
      <p:sp>
        <p:nvSpPr>
          <p:cNvPr id="2294" name="Google Shape;2294;p79"/>
          <p:cNvSpPr txBox="1"/>
          <p:nvPr>
            <p:ph type="title"/>
          </p:nvPr>
        </p:nvSpPr>
        <p:spPr>
          <a:xfrm>
            <a:off x="208725" y="344175"/>
            <a:ext cx="6442200" cy="86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4900"/>
              <a:t>Answer</a:t>
            </a:r>
            <a:endParaRPr sz="3100"/>
          </a:p>
        </p:txBody>
      </p:sp>
      <p:sp>
        <p:nvSpPr>
          <p:cNvPr id="2295" name="Google Shape;2295;p79"/>
          <p:cNvSpPr txBox="1"/>
          <p:nvPr>
            <p:ph idx="3" type="body"/>
          </p:nvPr>
        </p:nvSpPr>
        <p:spPr>
          <a:xfrm>
            <a:off x="940775" y="-39600"/>
            <a:ext cx="38103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296" name="Google Shape;2296;p79"/>
          <p:cNvPicPr preferRelativeResize="0"/>
          <p:nvPr/>
        </p:nvPicPr>
        <p:blipFill>
          <a:blip r:embed="rId3">
            <a:alphaModFix/>
          </a:blip>
          <a:stretch>
            <a:fillRect/>
          </a:stretch>
        </p:blipFill>
        <p:spPr>
          <a:xfrm>
            <a:off x="940775" y="1086025"/>
            <a:ext cx="7267517" cy="4006375"/>
          </a:xfrm>
          <a:prstGeom prst="rect">
            <a:avLst/>
          </a:prstGeom>
          <a:noFill/>
          <a:ln>
            <a:noFill/>
          </a:ln>
        </p:spPr>
      </p:pic>
      <p:cxnSp>
        <p:nvCxnSpPr>
          <p:cNvPr id="2297" name="Google Shape;2297;p79"/>
          <p:cNvCxnSpPr/>
          <p:nvPr/>
        </p:nvCxnSpPr>
        <p:spPr>
          <a:xfrm>
            <a:off x="1761975" y="2169625"/>
            <a:ext cx="460500" cy="599400"/>
          </a:xfrm>
          <a:prstGeom prst="straightConnector1">
            <a:avLst/>
          </a:prstGeom>
          <a:noFill/>
          <a:ln cap="flat" cmpd="sng" w="38100">
            <a:solidFill>
              <a:schemeClr val="accent3"/>
            </a:solidFill>
            <a:prstDash val="solid"/>
            <a:round/>
            <a:headEnd len="med" w="med" type="none"/>
            <a:tailEnd len="med" w="med" type="none"/>
          </a:ln>
        </p:spPr>
      </p:cxnSp>
      <p:cxnSp>
        <p:nvCxnSpPr>
          <p:cNvPr id="2298" name="Google Shape;2298;p79"/>
          <p:cNvCxnSpPr/>
          <p:nvPr/>
        </p:nvCxnSpPr>
        <p:spPr>
          <a:xfrm flipH="1" rot="10800000">
            <a:off x="1187675" y="2156575"/>
            <a:ext cx="363000" cy="573000"/>
          </a:xfrm>
          <a:prstGeom prst="straightConnector1">
            <a:avLst/>
          </a:prstGeom>
          <a:noFill/>
          <a:ln cap="flat" cmpd="sng" w="38100">
            <a:solidFill>
              <a:schemeClr val="accent3"/>
            </a:solidFill>
            <a:prstDash val="solid"/>
            <a:round/>
            <a:headEnd len="med" w="med" type="none"/>
            <a:tailEnd len="med" w="med" type="none"/>
          </a:ln>
        </p:spPr>
      </p:cxnSp>
      <p:cxnSp>
        <p:nvCxnSpPr>
          <p:cNvPr id="2299" name="Google Shape;2299;p79"/>
          <p:cNvCxnSpPr/>
          <p:nvPr/>
        </p:nvCxnSpPr>
        <p:spPr>
          <a:xfrm>
            <a:off x="1179800" y="2989350"/>
            <a:ext cx="368100" cy="552000"/>
          </a:xfrm>
          <a:prstGeom prst="straightConnector1">
            <a:avLst/>
          </a:prstGeom>
          <a:noFill/>
          <a:ln cap="flat" cmpd="sng" w="38100">
            <a:solidFill>
              <a:schemeClr val="accent3"/>
            </a:solidFill>
            <a:prstDash val="solid"/>
            <a:round/>
            <a:headEnd len="med" w="med" type="none"/>
            <a:tailEnd len="med" w="med" type="none"/>
          </a:ln>
        </p:spPr>
      </p:cxnSp>
      <p:cxnSp>
        <p:nvCxnSpPr>
          <p:cNvPr id="2300" name="Google Shape;2300;p79"/>
          <p:cNvCxnSpPr/>
          <p:nvPr/>
        </p:nvCxnSpPr>
        <p:spPr>
          <a:xfrm flipH="1" rot="10800000">
            <a:off x="1804800" y="3628175"/>
            <a:ext cx="888300" cy="21300"/>
          </a:xfrm>
          <a:prstGeom prst="straightConnector1">
            <a:avLst/>
          </a:prstGeom>
          <a:noFill/>
          <a:ln cap="flat" cmpd="sng" w="38100">
            <a:solidFill>
              <a:schemeClr val="accent3"/>
            </a:solidFill>
            <a:prstDash val="solid"/>
            <a:round/>
            <a:headEnd len="med" w="med" type="none"/>
            <a:tailEnd len="med" w="med" type="none"/>
          </a:ln>
        </p:spPr>
      </p:cxnSp>
      <p:cxnSp>
        <p:nvCxnSpPr>
          <p:cNvPr id="2301" name="Google Shape;2301;p79"/>
          <p:cNvCxnSpPr/>
          <p:nvPr/>
        </p:nvCxnSpPr>
        <p:spPr>
          <a:xfrm rot="10800000">
            <a:off x="2965775" y="3749075"/>
            <a:ext cx="647700" cy="360600"/>
          </a:xfrm>
          <a:prstGeom prst="straightConnector1">
            <a:avLst/>
          </a:prstGeom>
          <a:noFill/>
          <a:ln cap="flat" cmpd="sng" w="38100">
            <a:solidFill>
              <a:schemeClr val="accent3"/>
            </a:solidFill>
            <a:prstDash val="solid"/>
            <a:round/>
            <a:headEnd len="med" w="med" type="none"/>
            <a:tailEnd len="med" w="med" type="none"/>
          </a:ln>
        </p:spPr>
      </p:cxnSp>
      <p:cxnSp>
        <p:nvCxnSpPr>
          <p:cNvPr id="2302" name="Google Shape;2302;p79"/>
          <p:cNvCxnSpPr/>
          <p:nvPr/>
        </p:nvCxnSpPr>
        <p:spPr>
          <a:xfrm flipH="1" rot="10800000">
            <a:off x="2393400" y="2204675"/>
            <a:ext cx="396000" cy="556500"/>
          </a:xfrm>
          <a:prstGeom prst="straightConnector1">
            <a:avLst/>
          </a:prstGeom>
          <a:noFill/>
          <a:ln cap="flat" cmpd="sng" w="38100">
            <a:solidFill>
              <a:schemeClr val="accent3"/>
            </a:solidFill>
            <a:prstDash val="solid"/>
            <a:round/>
            <a:headEnd len="med" w="med" type="none"/>
            <a:tailEnd len="med" w="med" type="none"/>
          </a:ln>
        </p:spPr>
      </p:cxnSp>
      <p:cxnSp>
        <p:nvCxnSpPr>
          <p:cNvPr id="2303" name="Google Shape;2303;p79"/>
          <p:cNvCxnSpPr/>
          <p:nvPr/>
        </p:nvCxnSpPr>
        <p:spPr>
          <a:xfrm rot="10800000">
            <a:off x="2965750" y="2123475"/>
            <a:ext cx="681900" cy="281400"/>
          </a:xfrm>
          <a:prstGeom prst="straightConnector1">
            <a:avLst/>
          </a:prstGeom>
          <a:noFill/>
          <a:ln cap="flat" cmpd="sng" w="38100">
            <a:solidFill>
              <a:schemeClr val="accent3"/>
            </a:solidFill>
            <a:prstDash val="solid"/>
            <a:round/>
            <a:headEnd len="med" w="med" type="none"/>
            <a:tailEnd len="med" w="med" type="none"/>
          </a:ln>
        </p:spPr>
      </p:cxnSp>
      <p:cxnSp>
        <p:nvCxnSpPr>
          <p:cNvPr id="2304" name="Google Shape;2304;p79"/>
          <p:cNvCxnSpPr/>
          <p:nvPr/>
        </p:nvCxnSpPr>
        <p:spPr>
          <a:xfrm rot="10800000">
            <a:off x="4978875" y="2025900"/>
            <a:ext cx="1309800" cy="898500"/>
          </a:xfrm>
          <a:prstGeom prst="straightConnector1">
            <a:avLst/>
          </a:prstGeom>
          <a:noFill/>
          <a:ln cap="flat" cmpd="sng" w="38100">
            <a:solidFill>
              <a:schemeClr val="accent3"/>
            </a:solidFill>
            <a:prstDash val="solid"/>
            <a:round/>
            <a:headEnd len="med" w="med" type="none"/>
            <a:tailEnd len="med" w="med" type="none"/>
          </a:ln>
        </p:spPr>
      </p:cxnSp>
      <p:cxnSp>
        <p:nvCxnSpPr>
          <p:cNvPr id="2305" name="Google Shape;2305;p79"/>
          <p:cNvCxnSpPr/>
          <p:nvPr/>
        </p:nvCxnSpPr>
        <p:spPr>
          <a:xfrm flipH="1">
            <a:off x="3939800" y="4082575"/>
            <a:ext cx="909300" cy="86700"/>
          </a:xfrm>
          <a:prstGeom prst="straightConnector1">
            <a:avLst/>
          </a:prstGeom>
          <a:noFill/>
          <a:ln cap="flat" cmpd="sng" w="38100">
            <a:solidFill>
              <a:schemeClr val="accent3"/>
            </a:solidFill>
            <a:prstDash val="solid"/>
            <a:round/>
            <a:headEnd len="med" w="med" type="none"/>
            <a:tailEnd len="med" w="med" type="none"/>
          </a:ln>
        </p:spPr>
      </p:cxnSp>
      <p:cxnSp>
        <p:nvCxnSpPr>
          <p:cNvPr id="2306" name="Google Shape;2306;p79"/>
          <p:cNvCxnSpPr/>
          <p:nvPr/>
        </p:nvCxnSpPr>
        <p:spPr>
          <a:xfrm flipH="1">
            <a:off x="4881425" y="4212450"/>
            <a:ext cx="75900" cy="552000"/>
          </a:xfrm>
          <a:prstGeom prst="straightConnector1">
            <a:avLst/>
          </a:prstGeom>
          <a:noFill/>
          <a:ln cap="flat" cmpd="sng" w="38100">
            <a:solidFill>
              <a:schemeClr val="accent3"/>
            </a:solidFill>
            <a:prstDash val="solid"/>
            <a:round/>
            <a:headEnd len="med" w="med" type="none"/>
            <a:tailEnd len="med" w="med" type="none"/>
          </a:ln>
        </p:spPr>
      </p:cxnSp>
      <p:cxnSp>
        <p:nvCxnSpPr>
          <p:cNvPr id="2307" name="Google Shape;2307;p79"/>
          <p:cNvCxnSpPr/>
          <p:nvPr/>
        </p:nvCxnSpPr>
        <p:spPr>
          <a:xfrm flipH="1">
            <a:off x="4989925" y="4017625"/>
            <a:ext cx="1006500" cy="811800"/>
          </a:xfrm>
          <a:prstGeom prst="straightConnector1">
            <a:avLst/>
          </a:prstGeom>
          <a:noFill/>
          <a:ln cap="flat" cmpd="sng" w="38100">
            <a:solidFill>
              <a:schemeClr val="accent3"/>
            </a:solidFill>
            <a:prstDash val="solid"/>
            <a:round/>
            <a:headEnd len="med" w="med" type="none"/>
            <a:tailEnd len="med" w="med" type="none"/>
          </a:ln>
        </p:spPr>
      </p:cxnSp>
      <p:cxnSp>
        <p:nvCxnSpPr>
          <p:cNvPr id="2308" name="Google Shape;2308;p79"/>
          <p:cNvCxnSpPr/>
          <p:nvPr/>
        </p:nvCxnSpPr>
        <p:spPr>
          <a:xfrm flipH="1" rot="10800000">
            <a:off x="6234550" y="3368075"/>
            <a:ext cx="1699200" cy="498000"/>
          </a:xfrm>
          <a:prstGeom prst="straightConnector1">
            <a:avLst/>
          </a:prstGeom>
          <a:noFill/>
          <a:ln cap="flat" cmpd="sng" w="38100">
            <a:solidFill>
              <a:schemeClr val="accent3"/>
            </a:solidFill>
            <a:prstDash val="solid"/>
            <a:round/>
            <a:headEnd len="med" w="med" type="none"/>
            <a:tailEnd len="med" w="med" type="none"/>
          </a:ln>
        </p:spPr>
      </p:cxnSp>
      <p:cxnSp>
        <p:nvCxnSpPr>
          <p:cNvPr id="2309" name="Google Shape;2309;p79"/>
          <p:cNvCxnSpPr/>
          <p:nvPr/>
        </p:nvCxnSpPr>
        <p:spPr>
          <a:xfrm>
            <a:off x="3741900" y="1484700"/>
            <a:ext cx="42900" cy="845400"/>
          </a:xfrm>
          <a:prstGeom prst="straightConnector1">
            <a:avLst/>
          </a:prstGeom>
          <a:noFill/>
          <a:ln cap="flat" cmpd="sng" w="38100">
            <a:solidFill>
              <a:schemeClr val="accent3"/>
            </a:solidFill>
            <a:prstDash val="solid"/>
            <a:round/>
            <a:headEnd len="med" w="med" type="none"/>
            <a:tailEnd len="med" w="med" type="none"/>
          </a:ln>
        </p:spPr>
      </p:cxnSp>
      <p:cxnSp>
        <p:nvCxnSpPr>
          <p:cNvPr id="2310" name="Google Shape;2310;p79"/>
          <p:cNvCxnSpPr/>
          <p:nvPr/>
        </p:nvCxnSpPr>
        <p:spPr>
          <a:xfrm flipH="1" rot="10800000">
            <a:off x="3896600" y="1322500"/>
            <a:ext cx="801000" cy="10800"/>
          </a:xfrm>
          <a:prstGeom prst="straightConnector1">
            <a:avLst/>
          </a:prstGeom>
          <a:noFill/>
          <a:ln cap="flat" cmpd="sng" w="38100">
            <a:solidFill>
              <a:schemeClr val="accent3"/>
            </a:solidFill>
            <a:prstDash val="solid"/>
            <a:round/>
            <a:headEnd len="med" w="med" type="none"/>
            <a:tailEnd len="med" w="med" type="none"/>
          </a:ln>
        </p:spPr>
      </p:cxnSp>
      <p:sp>
        <p:nvSpPr>
          <p:cNvPr id="2311" name="Google Shape;2311;p79"/>
          <p:cNvSpPr txBox="1"/>
          <p:nvPr/>
        </p:nvSpPr>
        <p:spPr>
          <a:xfrm>
            <a:off x="129875" y="4212450"/>
            <a:ext cx="1699200" cy="6387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accent3"/>
                </a:solidFill>
                <a:latin typeface="Lexend"/>
                <a:ea typeface="Lexend"/>
                <a:cs typeface="Lexend"/>
                <a:sym typeface="Lexend"/>
              </a:rPr>
              <a:t>Total: 146</a:t>
            </a:r>
            <a:endParaRPr b="1" sz="2000">
              <a:solidFill>
                <a:schemeClr val="accent3"/>
              </a:solidFill>
              <a:latin typeface="Lexend"/>
              <a:ea typeface="Lexend"/>
              <a:cs typeface="Lexend"/>
              <a:sym typeface="Lexend"/>
            </a:endParaRPr>
          </a:p>
        </p:txBody>
      </p:sp>
      <p:cxnSp>
        <p:nvCxnSpPr>
          <p:cNvPr id="2312" name="Google Shape;2312;p79"/>
          <p:cNvCxnSpPr/>
          <p:nvPr/>
        </p:nvCxnSpPr>
        <p:spPr>
          <a:xfrm rot="10800000">
            <a:off x="6556475" y="3050200"/>
            <a:ext cx="1359300" cy="256800"/>
          </a:xfrm>
          <a:prstGeom prst="straightConnector1">
            <a:avLst/>
          </a:prstGeom>
          <a:noFill/>
          <a:ln cap="flat" cmpd="sng" w="38100">
            <a:solidFill>
              <a:schemeClr val="accent3"/>
            </a:solidFill>
            <a:prstDash val="solid"/>
            <a:round/>
            <a:headEnd len="med" w="med" type="none"/>
            <a:tailEnd len="med" w="med" type="none"/>
          </a:ln>
        </p:spPr>
      </p:cxnSp>
      <p:cxnSp>
        <p:nvCxnSpPr>
          <p:cNvPr id="2313" name="Google Shape;2313;p79"/>
          <p:cNvCxnSpPr/>
          <p:nvPr/>
        </p:nvCxnSpPr>
        <p:spPr>
          <a:xfrm>
            <a:off x="4849100" y="1438163"/>
            <a:ext cx="5700" cy="367500"/>
          </a:xfrm>
          <a:prstGeom prst="straightConnector1">
            <a:avLst/>
          </a:prstGeom>
          <a:noFill/>
          <a:ln cap="flat" cmpd="sng" w="38100">
            <a:solidFill>
              <a:schemeClr val="accent3"/>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80"/>
          <p:cNvSpPr txBox="1"/>
          <p:nvPr>
            <p:ph type="title"/>
          </p:nvPr>
        </p:nvSpPr>
        <p:spPr>
          <a:xfrm>
            <a:off x="208725" y="344175"/>
            <a:ext cx="5340900" cy="2401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4000"/>
              <a:t>Question:</a:t>
            </a:r>
            <a:endParaRPr sz="4000"/>
          </a:p>
          <a:p>
            <a:pPr indent="0" lvl="0" marL="0" rtl="0" algn="l">
              <a:spcBef>
                <a:spcPts val="0"/>
              </a:spcBef>
              <a:spcAft>
                <a:spcPts val="0"/>
              </a:spcAft>
              <a:buNone/>
            </a:pPr>
            <a:br>
              <a:rPr lang="en" sz="4000"/>
            </a:br>
            <a:r>
              <a:rPr i="1" lang="en" sz="4000"/>
              <a:t>What technical studies are there? </a:t>
            </a:r>
            <a:endParaRPr i="1" sz="4000"/>
          </a:p>
        </p:txBody>
      </p:sp>
      <p:sp>
        <p:nvSpPr>
          <p:cNvPr id="2319" name="Google Shape;2319;p80"/>
          <p:cNvSpPr txBox="1"/>
          <p:nvPr/>
        </p:nvSpPr>
        <p:spPr>
          <a:xfrm>
            <a:off x="311700" y="3486150"/>
            <a:ext cx="6631500" cy="8220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dk1"/>
              </a:buClr>
              <a:buSzPts val="1600"/>
              <a:buChar char="●"/>
            </a:pPr>
            <a:r>
              <a:rPr lang="en" sz="1600">
                <a:solidFill>
                  <a:schemeClr val="dk1"/>
                </a:solidFill>
              </a:rPr>
              <a:t>Which ones have you heard of?</a:t>
            </a:r>
            <a:endParaRPr sz="1600">
              <a:solidFill>
                <a:schemeClr val="dk1"/>
              </a:solidFill>
            </a:endParaRPr>
          </a:p>
          <a:p>
            <a:pPr indent="0" lvl="0" marL="0" rtl="0" algn="l">
              <a:lnSpc>
                <a:spcPct val="115000"/>
              </a:lnSpc>
              <a:spcBef>
                <a:spcPts val="1200"/>
              </a:spcBef>
              <a:spcAft>
                <a:spcPts val="1200"/>
              </a:spcAft>
              <a:buNone/>
            </a:pPr>
            <a:r>
              <a:t/>
            </a:r>
            <a:endParaRPr b="1" sz="1300">
              <a:solidFill>
                <a:schemeClr val="dk1"/>
              </a:solidFill>
            </a:endParaRPr>
          </a:p>
        </p:txBody>
      </p:sp>
      <p:pic>
        <p:nvPicPr>
          <p:cNvPr id="2320" name="Google Shape;2320;p80"/>
          <p:cNvPicPr preferRelativeResize="0"/>
          <p:nvPr/>
        </p:nvPicPr>
        <p:blipFill>
          <a:blip r:embed="rId3">
            <a:alphaModFix/>
          </a:blip>
          <a:stretch>
            <a:fillRect/>
          </a:stretch>
        </p:blipFill>
        <p:spPr>
          <a:xfrm>
            <a:off x="4877379" y="2411022"/>
            <a:ext cx="3449546" cy="2242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81"/>
          <p:cNvSpPr txBox="1"/>
          <p:nvPr>
            <p:ph type="title"/>
          </p:nvPr>
        </p:nvSpPr>
        <p:spPr>
          <a:xfrm>
            <a:off x="208725" y="344175"/>
            <a:ext cx="5340900" cy="1015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Flyer </a:t>
            </a:r>
            <a:endParaRPr/>
          </a:p>
        </p:txBody>
      </p:sp>
      <p:pic>
        <p:nvPicPr>
          <p:cNvPr id="2326" name="Google Shape;2326;p81"/>
          <p:cNvPicPr preferRelativeResize="0"/>
          <p:nvPr/>
        </p:nvPicPr>
        <p:blipFill>
          <a:blip r:embed="rId3">
            <a:alphaModFix/>
          </a:blip>
          <a:stretch>
            <a:fillRect/>
          </a:stretch>
        </p:blipFill>
        <p:spPr>
          <a:xfrm>
            <a:off x="5415324" y="516800"/>
            <a:ext cx="2942175" cy="4109891"/>
          </a:xfrm>
          <a:prstGeom prst="rect">
            <a:avLst/>
          </a:prstGeom>
          <a:noFill/>
          <a:ln>
            <a:noFill/>
          </a:ln>
        </p:spPr>
      </p:pic>
      <p:sp>
        <p:nvSpPr>
          <p:cNvPr id="2327" name="Google Shape;2327;p81"/>
          <p:cNvSpPr txBox="1"/>
          <p:nvPr/>
        </p:nvSpPr>
        <p:spPr>
          <a:xfrm>
            <a:off x="311700" y="2146400"/>
            <a:ext cx="6631500" cy="182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600">
                <a:solidFill>
                  <a:schemeClr val="dk1"/>
                </a:solidFill>
              </a:rPr>
              <a:t>Technical Studies from</a:t>
            </a:r>
            <a:endParaRPr sz="1600">
              <a:solidFill>
                <a:schemeClr val="dk1"/>
              </a:solidFill>
            </a:endParaRPr>
          </a:p>
          <a:p>
            <a:pPr indent="-330200" lvl="0" marL="457200" rtl="0" algn="l">
              <a:lnSpc>
                <a:spcPct val="115000"/>
              </a:lnSpc>
              <a:spcBef>
                <a:spcPts val="1200"/>
              </a:spcBef>
              <a:spcAft>
                <a:spcPts val="0"/>
              </a:spcAft>
              <a:buClr>
                <a:schemeClr val="dk1"/>
              </a:buClr>
              <a:buSzPts val="1600"/>
              <a:buChar char="●"/>
            </a:pPr>
            <a:r>
              <a:rPr lang="en" sz="1600">
                <a:solidFill>
                  <a:schemeClr val="dk1"/>
                </a:solidFill>
              </a:rPr>
              <a:t>TU Eindhoven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TU Delft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Universiteit Twente</a:t>
            </a:r>
            <a:endParaRPr sz="1600">
              <a:solidFill>
                <a:schemeClr val="dk1"/>
              </a:solidFill>
            </a:endParaRPr>
          </a:p>
          <a:p>
            <a:pPr indent="0" lvl="0" marL="0" rtl="0" algn="l">
              <a:lnSpc>
                <a:spcPct val="115000"/>
              </a:lnSpc>
              <a:spcBef>
                <a:spcPts val="1200"/>
              </a:spcBef>
              <a:spcAft>
                <a:spcPts val="1200"/>
              </a:spcAft>
              <a:buNone/>
            </a:pPr>
            <a:r>
              <a:t/>
            </a:r>
            <a:endParaRPr b="1" sz="13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1" name="Shape 2331"/>
        <p:cNvGrpSpPr/>
        <p:nvPr/>
      </p:nvGrpSpPr>
      <p:grpSpPr>
        <a:xfrm>
          <a:off x="0" y="0"/>
          <a:ext cx="0" cy="0"/>
          <a:chOff x="0" y="0"/>
          <a:chExt cx="0" cy="0"/>
        </a:xfrm>
      </p:grpSpPr>
      <p:sp>
        <p:nvSpPr>
          <p:cNvPr id="2332" name="Google Shape;2332;p82"/>
          <p:cNvSpPr txBox="1"/>
          <p:nvPr>
            <p:ph idx="1" type="body"/>
          </p:nvPr>
        </p:nvSpPr>
        <p:spPr>
          <a:xfrm>
            <a:off x="7895425" y="-39600"/>
            <a:ext cx="1138500" cy="3078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r>
              <a:t/>
            </a:r>
            <a:endParaRPr/>
          </a:p>
        </p:txBody>
      </p:sp>
      <p:sp>
        <p:nvSpPr>
          <p:cNvPr id="2333" name="Google Shape;2333;p82"/>
          <p:cNvSpPr txBox="1"/>
          <p:nvPr>
            <p:ph idx="2" type="subTitle"/>
          </p:nvPr>
        </p:nvSpPr>
        <p:spPr>
          <a:xfrm>
            <a:off x="5767125" y="425525"/>
            <a:ext cx="3238500" cy="9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2"/>
          <p:cNvSpPr txBox="1"/>
          <p:nvPr>
            <p:ph idx="3" type="body"/>
          </p:nvPr>
        </p:nvSpPr>
        <p:spPr>
          <a:xfrm>
            <a:off x="940775" y="-39600"/>
            <a:ext cx="3810300" cy="307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335" name="Google Shape;2335;p82"/>
          <p:cNvPicPr preferRelativeResize="0"/>
          <p:nvPr/>
        </p:nvPicPr>
        <p:blipFill rotWithShape="1">
          <a:blip r:embed="rId3">
            <a:alphaModFix/>
          </a:blip>
          <a:srcRect b="0" l="0" r="51934" t="0"/>
          <a:stretch/>
        </p:blipFill>
        <p:spPr>
          <a:xfrm>
            <a:off x="1613119" y="1206725"/>
            <a:ext cx="2625475" cy="3636300"/>
          </a:xfrm>
          <a:prstGeom prst="rect">
            <a:avLst/>
          </a:prstGeom>
          <a:noFill/>
          <a:ln>
            <a:noFill/>
          </a:ln>
        </p:spPr>
      </p:pic>
      <p:sp>
        <p:nvSpPr>
          <p:cNvPr id="2336" name="Google Shape;2336;p82"/>
          <p:cNvSpPr txBox="1"/>
          <p:nvPr>
            <p:ph type="title"/>
          </p:nvPr>
        </p:nvSpPr>
        <p:spPr>
          <a:xfrm>
            <a:off x="208725" y="344175"/>
            <a:ext cx="8820900" cy="641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300"/>
              <a:t>Browse for some background information </a:t>
            </a:r>
            <a:endParaRPr sz="3300"/>
          </a:p>
        </p:txBody>
      </p:sp>
      <p:pic>
        <p:nvPicPr>
          <p:cNvPr id="2337" name="Google Shape;2337;p82"/>
          <p:cNvPicPr preferRelativeResize="0"/>
          <p:nvPr/>
        </p:nvPicPr>
        <p:blipFill rotWithShape="1">
          <a:blip r:embed="rId3">
            <a:alphaModFix/>
          </a:blip>
          <a:srcRect b="0" l="51934" r="0" t="0"/>
          <a:stretch/>
        </p:blipFill>
        <p:spPr>
          <a:xfrm>
            <a:off x="4751075" y="1206725"/>
            <a:ext cx="2625475" cy="3636300"/>
          </a:xfrm>
          <a:prstGeom prst="rect">
            <a:avLst/>
          </a:prstGeom>
          <a:noFill/>
          <a:ln>
            <a:noFill/>
          </a:ln>
        </p:spPr>
      </p:pic>
      <p:pic>
        <p:nvPicPr>
          <p:cNvPr id="2338" name="Google Shape;2338;p82"/>
          <p:cNvPicPr preferRelativeResize="0"/>
          <p:nvPr/>
        </p:nvPicPr>
        <p:blipFill rotWithShape="1">
          <a:blip r:embed="rId3">
            <a:alphaModFix/>
          </a:blip>
          <a:srcRect b="94337" l="51934" r="0" t="0"/>
          <a:stretch/>
        </p:blipFill>
        <p:spPr>
          <a:xfrm>
            <a:off x="1645425" y="1206725"/>
            <a:ext cx="2625475" cy="205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45" name="Shape 1945"/>
        <p:cNvGrpSpPr/>
        <p:nvPr/>
      </p:nvGrpSpPr>
      <p:grpSpPr>
        <a:xfrm>
          <a:off x="0" y="0"/>
          <a:ext cx="0" cy="0"/>
          <a:chOff x="0" y="0"/>
          <a:chExt cx="0" cy="0"/>
        </a:xfrm>
      </p:grpSpPr>
      <p:sp>
        <p:nvSpPr>
          <p:cNvPr id="1946" name="Google Shape;1946;p48"/>
          <p:cNvSpPr txBox="1"/>
          <p:nvPr>
            <p:ph idx="4294967295" type="title"/>
          </p:nvPr>
        </p:nvSpPr>
        <p:spPr>
          <a:xfrm>
            <a:off x="208725" y="369000"/>
            <a:ext cx="8548200" cy="20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000"/>
              <a:t>Part 1: Warm-Up Exercises</a:t>
            </a:r>
            <a:endParaRPr sz="4000"/>
          </a:p>
        </p:txBody>
      </p:sp>
      <p:sp>
        <p:nvSpPr>
          <p:cNvPr id="1947" name="Google Shape;1947;p48"/>
          <p:cNvSpPr txBox="1"/>
          <p:nvPr/>
        </p:nvSpPr>
        <p:spPr>
          <a:xfrm>
            <a:off x="564050" y="2866275"/>
            <a:ext cx="8193000" cy="677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p:txBody>
      </p:sp>
      <p:pic>
        <p:nvPicPr>
          <p:cNvPr id="1948" name="Google Shape;1948;p48"/>
          <p:cNvPicPr preferRelativeResize="0"/>
          <p:nvPr/>
        </p:nvPicPr>
        <p:blipFill>
          <a:blip r:embed="rId3">
            <a:alphaModFix/>
          </a:blip>
          <a:stretch>
            <a:fillRect/>
          </a:stretch>
        </p:blipFill>
        <p:spPr>
          <a:xfrm>
            <a:off x="2312781" y="3447825"/>
            <a:ext cx="4488901" cy="968250"/>
          </a:xfrm>
          <a:prstGeom prst="rect">
            <a:avLst/>
          </a:prstGeom>
          <a:noFill/>
          <a:ln>
            <a:noFill/>
          </a:ln>
        </p:spPr>
      </p:pic>
      <p:pic>
        <p:nvPicPr>
          <p:cNvPr id="1949" name="Google Shape;1949;p48"/>
          <p:cNvPicPr preferRelativeResize="0"/>
          <p:nvPr/>
        </p:nvPicPr>
        <p:blipFill>
          <a:blip r:embed="rId4">
            <a:alphaModFix/>
          </a:blip>
          <a:stretch>
            <a:fillRect/>
          </a:stretch>
        </p:blipFill>
        <p:spPr>
          <a:xfrm>
            <a:off x="1381542" y="3767563"/>
            <a:ext cx="994460" cy="589075"/>
          </a:xfrm>
          <a:prstGeom prst="rect">
            <a:avLst/>
          </a:prstGeom>
          <a:noFill/>
          <a:ln>
            <a:noFill/>
          </a:ln>
        </p:spPr>
      </p:pic>
      <p:pic>
        <p:nvPicPr>
          <p:cNvPr id="1950" name="Google Shape;1950;p48"/>
          <p:cNvPicPr preferRelativeResize="0"/>
          <p:nvPr/>
        </p:nvPicPr>
        <p:blipFill>
          <a:blip r:embed="rId4">
            <a:alphaModFix/>
          </a:blip>
          <a:stretch>
            <a:fillRect/>
          </a:stretch>
        </p:blipFill>
        <p:spPr>
          <a:xfrm>
            <a:off x="4375692" y="3767563"/>
            <a:ext cx="994460" cy="589075"/>
          </a:xfrm>
          <a:prstGeom prst="rect">
            <a:avLst/>
          </a:prstGeom>
          <a:noFill/>
          <a:ln>
            <a:noFill/>
          </a:ln>
        </p:spPr>
      </p:pic>
      <p:sp>
        <p:nvSpPr>
          <p:cNvPr id="1951" name="Google Shape;1951;p48"/>
          <p:cNvSpPr txBox="1"/>
          <p:nvPr/>
        </p:nvSpPr>
        <p:spPr>
          <a:xfrm>
            <a:off x="442025" y="1267425"/>
            <a:ext cx="81930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Warm-up on the theory</a:t>
            </a:r>
            <a:endParaRPr sz="1600">
              <a:solidFill>
                <a:schemeClr val="dk1"/>
              </a:solidFill>
              <a:latin typeface="Lexend Light"/>
              <a:ea typeface="Lexend Light"/>
              <a:cs typeface="Lexend Light"/>
              <a:sym typeface="Lexend Light"/>
            </a:endParaRPr>
          </a:p>
          <a:p>
            <a:pPr indent="-330200" lvl="1" marL="9144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t: time</a:t>
            </a:r>
            <a:endParaRPr sz="1600">
              <a:solidFill>
                <a:schemeClr val="dk1"/>
              </a:solidFill>
              <a:latin typeface="Lexend Light"/>
              <a:ea typeface="Lexend Light"/>
              <a:cs typeface="Lexend Light"/>
              <a:sym typeface="Lexend Light"/>
            </a:endParaRPr>
          </a:p>
          <a:p>
            <a:pPr indent="-330200" lvl="1" marL="9144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v: velocity</a:t>
            </a:r>
            <a:endParaRPr sz="1600">
              <a:solidFill>
                <a:schemeClr val="dk1"/>
              </a:solidFill>
              <a:latin typeface="Lexend Light"/>
              <a:ea typeface="Lexend Light"/>
              <a:cs typeface="Lexend Light"/>
              <a:sym typeface="Lexend Light"/>
            </a:endParaRPr>
          </a:p>
          <a:p>
            <a:pPr indent="-330200" lvl="1" marL="9144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s: distance</a:t>
            </a:r>
            <a:endParaRPr sz="1600">
              <a:solidFill>
                <a:schemeClr val="dk1"/>
              </a:solidFill>
              <a:latin typeface="Lexend Light"/>
              <a:ea typeface="Lexend Light"/>
              <a:cs typeface="Lexend Light"/>
              <a:sym typeface="Lexend Light"/>
            </a:endParaRPr>
          </a:p>
          <a:p>
            <a:pPr indent="-330200" lvl="1" marL="9144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a: acceleration</a:t>
            </a:r>
            <a:endParaRPr sz="1600">
              <a:solidFill>
                <a:schemeClr val="dk1"/>
              </a:solidFill>
              <a:latin typeface="Lexend Light"/>
              <a:ea typeface="Lexend Light"/>
              <a:cs typeface="Lexend Light"/>
              <a:sym typeface="Lexend Light"/>
            </a:endParaRPr>
          </a:p>
          <a:p>
            <a:pPr indent="0" lvl="0" marL="91440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Single car on a highway</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45720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p:txBody>
      </p:sp>
      <p:cxnSp>
        <p:nvCxnSpPr>
          <p:cNvPr id="1952" name="Google Shape;1952;p48"/>
          <p:cNvCxnSpPr/>
          <p:nvPr/>
        </p:nvCxnSpPr>
        <p:spPr>
          <a:xfrm>
            <a:off x="2411025" y="4127900"/>
            <a:ext cx="1968900" cy="13500"/>
          </a:xfrm>
          <a:prstGeom prst="straightConnector1">
            <a:avLst/>
          </a:prstGeom>
          <a:noFill/>
          <a:ln cap="flat" cmpd="sng" w="76200">
            <a:solidFill>
              <a:schemeClr val="lt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56" name="Shape 1956"/>
        <p:cNvGrpSpPr/>
        <p:nvPr/>
      </p:nvGrpSpPr>
      <p:grpSpPr>
        <a:xfrm>
          <a:off x="0" y="0"/>
          <a:ext cx="0" cy="0"/>
          <a:chOff x="0" y="0"/>
          <a:chExt cx="0" cy="0"/>
        </a:xfrm>
      </p:grpSpPr>
      <p:sp>
        <p:nvSpPr>
          <p:cNvPr id="1957" name="Google Shape;1957;p49"/>
          <p:cNvSpPr txBox="1"/>
          <p:nvPr>
            <p:ph idx="4294967295" type="title"/>
          </p:nvPr>
        </p:nvSpPr>
        <p:spPr>
          <a:xfrm>
            <a:off x="208725" y="369000"/>
            <a:ext cx="8548200" cy="20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000"/>
              <a:t>Velocity time graph</a:t>
            </a:r>
            <a:endParaRPr sz="4000"/>
          </a:p>
        </p:txBody>
      </p:sp>
      <p:pic>
        <p:nvPicPr>
          <p:cNvPr id="1958" name="Google Shape;1958;p49"/>
          <p:cNvPicPr preferRelativeResize="0"/>
          <p:nvPr/>
        </p:nvPicPr>
        <p:blipFill>
          <a:blip r:embed="rId3">
            <a:alphaModFix/>
          </a:blip>
          <a:stretch>
            <a:fillRect/>
          </a:stretch>
        </p:blipFill>
        <p:spPr>
          <a:xfrm>
            <a:off x="2805022" y="1485900"/>
            <a:ext cx="3533950" cy="3081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62" name="Shape 1962"/>
        <p:cNvGrpSpPr/>
        <p:nvPr/>
      </p:nvGrpSpPr>
      <p:grpSpPr>
        <a:xfrm>
          <a:off x="0" y="0"/>
          <a:ext cx="0" cy="0"/>
          <a:chOff x="0" y="0"/>
          <a:chExt cx="0" cy="0"/>
        </a:xfrm>
      </p:grpSpPr>
      <p:sp>
        <p:nvSpPr>
          <p:cNvPr id="1963" name="Google Shape;1963;p50"/>
          <p:cNvSpPr txBox="1"/>
          <p:nvPr>
            <p:ph idx="4294967295" type="title"/>
          </p:nvPr>
        </p:nvSpPr>
        <p:spPr>
          <a:xfrm>
            <a:off x="208725" y="369000"/>
            <a:ext cx="8548200" cy="20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000"/>
              <a:t>Velocity time graph</a:t>
            </a:r>
            <a:endParaRPr sz="4000"/>
          </a:p>
        </p:txBody>
      </p:sp>
      <p:sp>
        <p:nvSpPr>
          <p:cNvPr id="1964" name="Google Shape;1964;p50"/>
          <p:cNvSpPr txBox="1"/>
          <p:nvPr/>
        </p:nvSpPr>
        <p:spPr>
          <a:xfrm>
            <a:off x="442025" y="1267425"/>
            <a:ext cx="8193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Lexend Light"/>
                <a:ea typeface="Lexend Light"/>
                <a:cs typeface="Lexend Light"/>
                <a:sym typeface="Lexend Light"/>
              </a:rPr>
              <a:t>Distance = area under graph</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45720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p:txBody>
      </p:sp>
      <p:pic>
        <p:nvPicPr>
          <p:cNvPr id="1965" name="Google Shape;1965;p50"/>
          <p:cNvPicPr preferRelativeResize="0"/>
          <p:nvPr/>
        </p:nvPicPr>
        <p:blipFill rotWithShape="1">
          <a:blip r:embed="rId3">
            <a:alphaModFix/>
          </a:blip>
          <a:srcRect b="12679" l="0" r="0" t="0"/>
          <a:stretch/>
        </p:blipFill>
        <p:spPr>
          <a:xfrm>
            <a:off x="1463875" y="1919900"/>
            <a:ext cx="2621451" cy="2152050"/>
          </a:xfrm>
          <a:prstGeom prst="rect">
            <a:avLst/>
          </a:prstGeom>
          <a:noFill/>
          <a:ln>
            <a:noFill/>
          </a:ln>
        </p:spPr>
      </p:pic>
      <p:pic>
        <p:nvPicPr>
          <p:cNvPr id="1966" name="Google Shape;1966;p50"/>
          <p:cNvPicPr preferRelativeResize="0"/>
          <p:nvPr/>
        </p:nvPicPr>
        <p:blipFill rotWithShape="1">
          <a:blip r:embed="rId3">
            <a:alphaModFix/>
          </a:blip>
          <a:srcRect b="12679" l="0" r="0" t="0"/>
          <a:stretch/>
        </p:blipFill>
        <p:spPr>
          <a:xfrm>
            <a:off x="4844350" y="1919900"/>
            <a:ext cx="2621451" cy="2152050"/>
          </a:xfrm>
          <a:prstGeom prst="rect">
            <a:avLst/>
          </a:prstGeom>
          <a:noFill/>
          <a:ln>
            <a:noFill/>
          </a:ln>
        </p:spPr>
      </p:pic>
      <p:sp>
        <p:nvSpPr>
          <p:cNvPr id="1967" name="Google Shape;1967;p50"/>
          <p:cNvSpPr/>
          <p:nvPr/>
        </p:nvSpPr>
        <p:spPr>
          <a:xfrm>
            <a:off x="5264050" y="2544950"/>
            <a:ext cx="2036100" cy="12324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exend Light"/>
                <a:ea typeface="Lexend Light"/>
                <a:cs typeface="Lexend Light"/>
                <a:sym typeface="Lexend Light"/>
              </a:rPr>
              <a:t>Distance</a:t>
            </a:r>
            <a:endParaRPr>
              <a:latin typeface="Lexend Light"/>
              <a:ea typeface="Lexend Light"/>
              <a:cs typeface="Lexend Light"/>
              <a:sym typeface="Lexen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71" name="Shape 1971"/>
        <p:cNvGrpSpPr/>
        <p:nvPr/>
      </p:nvGrpSpPr>
      <p:grpSpPr>
        <a:xfrm>
          <a:off x="0" y="0"/>
          <a:ext cx="0" cy="0"/>
          <a:chOff x="0" y="0"/>
          <a:chExt cx="0" cy="0"/>
        </a:xfrm>
      </p:grpSpPr>
      <p:sp>
        <p:nvSpPr>
          <p:cNvPr id="1972" name="Google Shape;1972;p51"/>
          <p:cNvSpPr txBox="1"/>
          <p:nvPr>
            <p:ph idx="4294967295" type="title"/>
          </p:nvPr>
        </p:nvSpPr>
        <p:spPr>
          <a:xfrm>
            <a:off x="208725" y="369000"/>
            <a:ext cx="8548200" cy="20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000"/>
              <a:t>Time, velocity and distance</a:t>
            </a:r>
            <a:endParaRPr sz="4000"/>
          </a:p>
        </p:txBody>
      </p:sp>
      <p:sp>
        <p:nvSpPr>
          <p:cNvPr id="1973" name="Google Shape;1973;p51"/>
          <p:cNvSpPr txBox="1"/>
          <p:nvPr/>
        </p:nvSpPr>
        <p:spPr>
          <a:xfrm>
            <a:off x="442025" y="1267425"/>
            <a:ext cx="81930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Constant speed</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Variable speed?</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45720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p:txBody>
      </p:sp>
      <p:pic>
        <p:nvPicPr>
          <p:cNvPr id="1974" name="Google Shape;1974;p51"/>
          <p:cNvPicPr preferRelativeResize="0"/>
          <p:nvPr/>
        </p:nvPicPr>
        <p:blipFill>
          <a:blip r:embed="rId3">
            <a:alphaModFix/>
          </a:blip>
          <a:stretch>
            <a:fillRect/>
          </a:stretch>
        </p:blipFill>
        <p:spPr>
          <a:xfrm>
            <a:off x="2886475" y="2893225"/>
            <a:ext cx="3304099" cy="1858550"/>
          </a:xfrm>
          <a:prstGeom prst="rect">
            <a:avLst/>
          </a:prstGeom>
          <a:noFill/>
          <a:ln>
            <a:noFill/>
          </a:ln>
        </p:spPr>
      </p:pic>
      <p:pic>
        <p:nvPicPr>
          <p:cNvPr id="1975" name="Google Shape;1975;p51"/>
          <p:cNvPicPr preferRelativeResize="0"/>
          <p:nvPr/>
        </p:nvPicPr>
        <p:blipFill rotWithShape="1">
          <a:blip r:embed="rId4">
            <a:alphaModFix/>
          </a:blip>
          <a:srcRect b="12679" l="0" r="0" t="0"/>
          <a:stretch/>
        </p:blipFill>
        <p:spPr>
          <a:xfrm>
            <a:off x="3694200" y="1310425"/>
            <a:ext cx="1577226" cy="1294800"/>
          </a:xfrm>
          <a:prstGeom prst="rect">
            <a:avLst/>
          </a:prstGeom>
          <a:noFill/>
          <a:ln>
            <a:noFill/>
          </a:ln>
        </p:spPr>
      </p:pic>
      <p:sp>
        <p:nvSpPr>
          <p:cNvPr id="1976" name="Google Shape;1976;p51"/>
          <p:cNvSpPr txBox="1"/>
          <p:nvPr/>
        </p:nvSpPr>
        <p:spPr>
          <a:xfrm>
            <a:off x="5718075" y="19431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Lexend Light"/>
                <a:ea typeface="Lexend Light"/>
                <a:cs typeface="Lexend Light"/>
                <a:sym typeface="Lexend Light"/>
              </a:rPr>
              <a:t>Distance = Speed x Time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80" name="Shape 1980"/>
        <p:cNvGrpSpPr/>
        <p:nvPr/>
      </p:nvGrpSpPr>
      <p:grpSpPr>
        <a:xfrm>
          <a:off x="0" y="0"/>
          <a:ext cx="0" cy="0"/>
          <a:chOff x="0" y="0"/>
          <a:chExt cx="0" cy="0"/>
        </a:xfrm>
      </p:grpSpPr>
      <p:sp>
        <p:nvSpPr>
          <p:cNvPr id="1981" name="Google Shape;1981;p52"/>
          <p:cNvSpPr txBox="1"/>
          <p:nvPr>
            <p:ph idx="4294967295" type="title"/>
          </p:nvPr>
        </p:nvSpPr>
        <p:spPr>
          <a:xfrm>
            <a:off x="208725" y="369000"/>
            <a:ext cx="8548200" cy="20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Acceleration</a:t>
            </a:r>
            <a:endParaRPr/>
          </a:p>
        </p:txBody>
      </p:sp>
      <p:sp>
        <p:nvSpPr>
          <p:cNvPr id="1982" name="Google Shape;1982;p52"/>
          <p:cNvSpPr txBox="1"/>
          <p:nvPr/>
        </p:nvSpPr>
        <p:spPr>
          <a:xfrm>
            <a:off x="442025" y="1267425"/>
            <a:ext cx="8193000" cy="4371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Constant acceleration</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330200" lvl="0" marL="457200" rtl="0" algn="l">
              <a:spcBef>
                <a:spcPts val="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Where</a:t>
            </a:r>
            <a:endParaRPr sz="1600">
              <a:solidFill>
                <a:schemeClr val="dk1"/>
              </a:solidFill>
              <a:latin typeface="Lexend Light"/>
              <a:ea typeface="Lexend Light"/>
              <a:cs typeface="Lexend Light"/>
              <a:sym typeface="Lexend Light"/>
            </a:endParaRPr>
          </a:p>
          <a:p>
            <a:pPr indent="0" lvl="0" marL="457200" rtl="0" algn="l">
              <a:spcBef>
                <a:spcPts val="0"/>
              </a:spcBef>
              <a:spcAft>
                <a:spcPts val="0"/>
              </a:spcAft>
              <a:buNone/>
            </a:pPr>
            <a:r>
              <a:rPr lang="en" sz="1600">
                <a:solidFill>
                  <a:schemeClr val="dk1"/>
                </a:solidFill>
                <a:latin typeface="Lexend Light"/>
                <a:ea typeface="Lexend Light"/>
                <a:cs typeface="Lexend Light"/>
                <a:sym typeface="Lexend Light"/>
              </a:rPr>
              <a:t>ΔV: change in speed</a:t>
            </a:r>
            <a:endParaRPr sz="1600">
              <a:solidFill>
                <a:schemeClr val="dk1"/>
              </a:solidFill>
              <a:latin typeface="Lexend Light"/>
              <a:ea typeface="Lexend Light"/>
              <a:cs typeface="Lexend Light"/>
              <a:sym typeface="Lexend Light"/>
            </a:endParaRPr>
          </a:p>
          <a:p>
            <a:pPr indent="0" lvl="0" marL="457200" rtl="0" algn="l">
              <a:spcBef>
                <a:spcPts val="0"/>
              </a:spcBef>
              <a:spcAft>
                <a:spcPts val="0"/>
              </a:spcAft>
              <a:buNone/>
            </a:pPr>
            <a:r>
              <a:rPr lang="en" sz="1600">
                <a:solidFill>
                  <a:schemeClr val="dk1"/>
                </a:solidFill>
                <a:latin typeface="Lexend Light"/>
                <a:ea typeface="Lexend Light"/>
                <a:cs typeface="Lexend Light"/>
                <a:sym typeface="Lexend Light"/>
              </a:rPr>
              <a:t>Δt: time difference</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45720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p:txBody>
      </p:sp>
      <p:pic>
        <p:nvPicPr>
          <p:cNvPr id="1983" name="Google Shape;1983;p52"/>
          <p:cNvPicPr preferRelativeResize="0"/>
          <p:nvPr/>
        </p:nvPicPr>
        <p:blipFill>
          <a:blip r:embed="rId3">
            <a:alphaModFix/>
          </a:blip>
          <a:stretch>
            <a:fillRect/>
          </a:stretch>
        </p:blipFill>
        <p:spPr>
          <a:xfrm>
            <a:off x="3442753" y="2004425"/>
            <a:ext cx="1708625" cy="88291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53"/>
          <p:cNvSpPr txBox="1"/>
          <p:nvPr/>
        </p:nvSpPr>
        <p:spPr>
          <a:xfrm>
            <a:off x="332025" y="575575"/>
            <a:ext cx="7746900" cy="42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Lexend Light"/>
                <a:ea typeface="Lexend Light"/>
                <a:cs typeface="Lexend Light"/>
                <a:sym typeface="Lexend Light"/>
              </a:rPr>
              <a:t>Group 1: https://shorturl.at/…</a:t>
            </a:r>
            <a:endParaRPr sz="24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24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2400">
                <a:solidFill>
                  <a:schemeClr val="dk1"/>
                </a:solidFill>
                <a:latin typeface="Lexend Light"/>
                <a:ea typeface="Lexend Light"/>
                <a:cs typeface="Lexend Light"/>
                <a:sym typeface="Lexend Light"/>
              </a:rPr>
              <a:t>Group 2: https://shorturl.at/…</a:t>
            </a:r>
            <a:endParaRPr sz="24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24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2400">
                <a:solidFill>
                  <a:schemeClr val="dk1"/>
                </a:solidFill>
                <a:latin typeface="Lexend Light"/>
                <a:ea typeface="Lexend Light"/>
                <a:cs typeface="Lexend Light"/>
                <a:sym typeface="Lexend Light"/>
              </a:rPr>
              <a:t>Group 3: https://shorturl.at/…</a:t>
            </a:r>
            <a:endParaRPr sz="24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24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2400">
                <a:solidFill>
                  <a:schemeClr val="dk1"/>
                </a:solidFill>
                <a:latin typeface="Lexend Light"/>
                <a:ea typeface="Lexend Light"/>
                <a:cs typeface="Lexend Light"/>
                <a:sym typeface="Lexend Light"/>
              </a:rPr>
              <a:t>Group 4: https://shorturl.at/…</a:t>
            </a:r>
            <a:endParaRPr sz="24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24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2400">
              <a:solidFill>
                <a:schemeClr val="dk1"/>
              </a:solidFill>
              <a:latin typeface="Lexend Light"/>
              <a:ea typeface="Lexend Light"/>
              <a:cs typeface="Lexend Light"/>
              <a:sym typeface="Lexend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et To Know Me">
  <a:themeElements>
    <a:clrScheme name="Simple Light">
      <a:dk1>
        <a:srgbClr val="000000"/>
      </a:dk1>
      <a:lt1>
        <a:srgbClr val="4F4F4F"/>
      </a:lt1>
      <a:dk2>
        <a:srgbClr val="E7E7E7"/>
      </a:dk2>
      <a:lt2>
        <a:srgbClr val="FFFFFF"/>
      </a:lt2>
      <a:accent1>
        <a:srgbClr val="F4F2F2"/>
      </a:accent1>
      <a:accent2>
        <a:srgbClr val="119BFE"/>
      </a:accent2>
      <a:accent3>
        <a:srgbClr val="FF6B4D"/>
      </a:accent3>
      <a:accent4>
        <a:srgbClr val="28C840"/>
      </a:accent4>
      <a:accent5>
        <a:srgbClr val="FFC600"/>
      </a:accent5>
      <a:accent6>
        <a:srgbClr val="CCCCCC"/>
      </a:accent6>
      <a:hlink>
        <a:srgbClr val="E2AFD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